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1" r:id="rId4"/>
    <p:sldId id="262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1"/>
    <p:restoredTop sz="94687"/>
  </p:normalViewPr>
  <p:slideViewPr>
    <p:cSldViewPr snapToGrid="0" snapToObjects="1">
      <p:cViewPr>
        <p:scale>
          <a:sx n="100" d="100"/>
          <a:sy n="100" d="100"/>
        </p:scale>
        <p:origin x="-56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399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60945A-1D81-854C-A82B-6C8567E6A6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03F2E0-35A6-3F49-92ED-E3C65A4C8C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ADF77-501A-2A47-B2E1-197BFEEDE852}" type="datetimeFigureOut">
              <a:rPr lang="en-US" smtClean="0"/>
              <a:t>7/29/20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AAA284-9B18-D047-90A0-01BB10CD6C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B4BC4-3D2C-E54A-9206-988132C2B6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2E58A-BEA5-174F-9B17-D8535149D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8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27756-AE15-404B-AFB0-6B7E56E7F2B5}" type="datetimeFigureOut">
              <a:rPr lang="en-US" smtClean="0"/>
              <a:t>7/28/20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C34BC-D121-2149-B991-93EDB9597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48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AFEC0-83B2-454C-82CE-C592E7B74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4783E4-B0A4-E840-8372-E6961A37D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45833-7544-2548-945F-86321F35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7F83-002B-CE4D-8D45-7EBE50D1B9A9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F6F28-5961-C046-B9EC-54EF0F586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67638-5DFF-3746-A670-5E642342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13E8-7D7D-C649-BB8B-B52FCEC5F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7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B00AB-4ED7-E148-883E-7B5DD40B5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6E254E-E106-CF48-981B-77A71783C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F6CF6-06AD-C14A-9F9C-FE76C34F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7F83-002B-CE4D-8D45-7EBE50D1B9A9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CDAEA-72A6-0F4E-A1E3-2A944C042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AF5FB-7D57-354A-B0BC-3903F661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13E8-7D7D-C649-BB8B-B52FCEC5F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2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D71C7-10FF-714F-AACF-6876655554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979AC8-CD5F-8B48-AF7A-00252A266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4049F-682C-5A44-B199-98220827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7F83-002B-CE4D-8D45-7EBE50D1B9A9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E9C10-17D2-154E-9479-E4EE9E20A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1B201-B0CA-1E4E-8745-B2A21BFD0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13E8-7D7D-C649-BB8B-B52FCEC5F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electronics, monitor, screen, sign&#10;&#10;Description automatically generated">
            <a:extLst>
              <a:ext uri="{FF2B5EF4-FFF2-40B4-BE49-F238E27FC236}">
                <a16:creationId xmlns:a16="http://schemas.microsoft.com/office/drawing/2014/main" id="{E9036BF4-89AB-5848-B927-266B4BB96B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3FC58CE9-8E6B-7343-9DB5-4831A76FBF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96541" y="1711325"/>
            <a:ext cx="1254125" cy="9144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DE70D3AB-AED2-0141-9CD2-1AA779BC01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56219" y="1711325"/>
            <a:ext cx="1254125" cy="9144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F771A2E9-A5F9-1F42-939E-E98C61E59D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5897" y="1726823"/>
            <a:ext cx="1254125" cy="9144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DA6F22E-90C9-9E42-8ED9-F6B356DDBF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22563" y="3114675"/>
            <a:ext cx="1679575" cy="21701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My Favorite Movie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C23DCEEE-B67E-664F-80CA-7B1ADA2EC1F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10878" y="3114675"/>
            <a:ext cx="1679575" cy="21701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My Favorite Music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84069048-F77A-CC46-B678-5269F13F0E0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90447" y="3131721"/>
            <a:ext cx="1679575" cy="21701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My Favorite TV Shows</a:t>
            </a:r>
          </a:p>
        </p:txBody>
      </p:sp>
      <p:sp>
        <p:nvSpPr>
          <p:cNvPr id="24" name="Picture Placeholder 15">
            <a:extLst>
              <a:ext uri="{FF2B5EF4-FFF2-40B4-BE49-F238E27FC236}">
                <a16:creationId xmlns:a16="http://schemas.microsoft.com/office/drawing/2014/main" id="{10A008F3-98C9-7540-A6BC-5E082583C0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29868" y="1716190"/>
            <a:ext cx="1254125" cy="9144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5" name="Picture Placeholder 15">
            <a:extLst>
              <a:ext uri="{FF2B5EF4-FFF2-40B4-BE49-F238E27FC236}">
                <a16:creationId xmlns:a16="http://schemas.microsoft.com/office/drawing/2014/main" id="{F96EEC67-87E6-AD4F-8375-11686A9813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332078" y="1731688"/>
            <a:ext cx="1254125" cy="9144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5900510-5620-574C-BD8C-FD8280A38C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17688" y="5773738"/>
            <a:ext cx="6351587" cy="87153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/>
              <a:t>My super power….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99ED9A93-CBE7-3047-8966-2E1D6F74BD2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85188" y="3132138"/>
            <a:ext cx="3422650" cy="35131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A Picture of Me!!</a:t>
            </a:r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F3FAD6AF-ACE1-684C-B890-374B0C69F31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836863" y="1711325"/>
            <a:ext cx="1254125" cy="9144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57360D2-F597-5141-B3E9-22715164CD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02138" y="212725"/>
            <a:ext cx="4527550" cy="5270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Name Here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40FCC1E4-081D-9545-AEEF-F27A27313B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32077" y="338794"/>
            <a:ext cx="1575761" cy="40098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Grade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CB07626-94DF-2041-A8F1-2D0019DDA3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10442" y="807159"/>
            <a:ext cx="1575761" cy="40098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Period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A9377EFC-372B-DD41-BEEA-4C07A64834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40554" y="807159"/>
            <a:ext cx="3989134" cy="39817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But call me….</a:t>
            </a:r>
          </a:p>
        </p:txBody>
      </p:sp>
    </p:spTree>
    <p:extLst>
      <p:ext uri="{BB962C8B-B14F-4D97-AF65-F5344CB8AC3E}">
        <p14:creationId xmlns:p14="http://schemas.microsoft.com/office/powerpoint/2010/main" val="300063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M2 P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B6B3C28-3DAF-D840-9A16-38CAA39D28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7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2B35967-C371-9C4C-9726-CBF62011ED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7D8D25C-7949-294A-8F58-99A78D2009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63" y="819150"/>
            <a:ext cx="3306762" cy="1754188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 learn best….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A36410D4-505E-3A45-AA7F-7B65EAB485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9498" y="819150"/>
            <a:ext cx="4114800" cy="1754188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 need you to know….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1BCFF3C-AB15-0244-82D4-59D3C9A4A8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47" y="4724842"/>
            <a:ext cx="2750841" cy="1984301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Quality 1</a:t>
            </a:r>
          </a:p>
          <a:p>
            <a:pPr lvl="0"/>
            <a:r>
              <a:rPr lang="en-US" dirty="0"/>
              <a:t>Quality 2</a:t>
            </a:r>
          </a:p>
          <a:p>
            <a:pPr lvl="0"/>
            <a:r>
              <a:rPr lang="en-US" dirty="0"/>
              <a:t>Quality 3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41B353E-E570-7E4C-8A9D-A10D2B3EF2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2758" y="4718196"/>
            <a:ext cx="3505754" cy="1984301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 like to get feedback…..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E2577334-9F8C-964D-B137-0330488BAE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8581" y="4724841"/>
            <a:ext cx="4951781" cy="1977655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1 unique thing about me is…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E4BA92BD-CACA-CD42-86B1-C84ECA74FEB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857948" y="3083860"/>
            <a:ext cx="1735318" cy="110086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937A0E52-3D92-AD46-9B49-76C180E8C70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88348" y="3095334"/>
            <a:ext cx="1735318" cy="110086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4473D1DB-DD83-354D-AEB2-47218DF210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28992" y="3077640"/>
            <a:ext cx="1735318" cy="110086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51E6305D-B60E-7C48-AC2C-CD295E696A1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659392" y="3089114"/>
            <a:ext cx="1735318" cy="110086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1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M2 P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9B4EA0CE-7445-2843-B3DA-7ED68B3D9F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C1E0A12-34A3-EC4E-8764-9EB26F59D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4963" y="869950"/>
            <a:ext cx="2601277" cy="3214370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Why…..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187D72A-8F0B-AE49-9FDA-78FE2586FA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3441" y="869950"/>
            <a:ext cx="2800032" cy="1253490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What interests me the most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0D8B4F0-169D-2F42-A5DB-AF9D629D13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40800" y="869950"/>
            <a:ext cx="2800032" cy="1253490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What interests me the least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BA5A93EC-0977-AF4A-BB6B-ADF52CB545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609" y="5056468"/>
            <a:ext cx="2601277" cy="1586379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My strengths are…..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AE12310-4A1C-FB44-8B54-A667CCDB48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5968" y="5056468"/>
            <a:ext cx="2601277" cy="1586379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My weakness are….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99E3971A-F425-9B45-8A8E-EC2CA79D92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2196" y="4734561"/>
            <a:ext cx="5771195" cy="1908286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What else??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8364A03A-368B-7748-97DB-4C4793CA67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4464" y="2477509"/>
            <a:ext cx="4322921" cy="502434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Favorite Program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1EAF3429-BABF-324E-8EC1-C7FC05E802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97245" y="3252751"/>
            <a:ext cx="4322921" cy="502434"/>
          </a:xfrm>
        </p:spPr>
        <p:txBody>
          <a:bodyPr>
            <a:normAutofit/>
          </a:bodyPr>
          <a:lstStyle>
            <a:lvl1pPr algn="r"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Least Favorite Program</a:t>
            </a:r>
          </a:p>
        </p:txBody>
      </p:sp>
    </p:spTree>
    <p:extLst>
      <p:ext uri="{BB962C8B-B14F-4D97-AF65-F5344CB8AC3E}">
        <p14:creationId xmlns:p14="http://schemas.microsoft.com/office/powerpoint/2010/main" val="42876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D P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53A0703-6D56-F844-8E25-8A1DF93764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D P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6BD8EB05-8A4D-2046-B328-85E59E236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16EEC1A-D4EF-AA4F-9A9B-B37E5766D1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4963" y="869950"/>
            <a:ext cx="2601277" cy="3214370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Why…..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ADB49B3-7041-9A4B-B2A9-AA3F21E743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2968" y="869950"/>
            <a:ext cx="2940505" cy="1253490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What interests me the most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C9CD27E-4B57-0B4B-A75E-830BD5D409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40800" y="869950"/>
            <a:ext cx="3086100" cy="1253490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What interests me the least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4A302EC9-1453-6A4E-9530-C795885291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801" y="5056469"/>
            <a:ext cx="2712086" cy="1471332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My strengths are…..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C5346864-B31A-3547-812F-2DEE7A41A0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0789" y="5056469"/>
            <a:ext cx="2435452" cy="1471332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My weakness are….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E735731C-85BD-3C47-A706-1537A80D0F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92968" y="4734561"/>
            <a:ext cx="6110424" cy="1908286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What else??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2F6E5A2-9785-5E48-A4BD-E605563414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92968" y="2675348"/>
            <a:ext cx="6110424" cy="1045751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My art experience is….</a:t>
            </a:r>
          </a:p>
        </p:txBody>
      </p:sp>
    </p:spTree>
    <p:extLst>
      <p:ext uri="{BB962C8B-B14F-4D97-AF65-F5344CB8AC3E}">
        <p14:creationId xmlns:p14="http://schemas.microsoft.com/office/powerpoint/2010/main" val="106519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. Studies P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8B15C34-A9CE-C449-B3D5-5517643E99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7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. Studies P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omputer&#10;&#10;Description automatically generated">
            <a:extLst>
              <a:ext uri="{FF2B5EF4-FFF2-40B4-BE49-F238E27FC236}">
                <a16:creationId xmlns:a16="http://schemas.microsoft.com/office/drawing/2014/main" id="{9877794F-4626-B74F-85E5-1CC5E44F14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2411073-844B-5048-9E4C-B0E30765F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4963" y="869950"/>
            <a:ext cx="2601277" cy="3214370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Why…..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47194D1B-BBE1-B242-AF3E-8F14B750E2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3441" y="869950"/>
            <a:ext cx="2800032" cy="1253490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What interests me the most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B527AB5-F626-E946-8A80-24BA0EC614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40800" y="869950"/>
            <a:ext cx="2800032" cy="1253490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What interests me the least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3535CEA-A77B-CB46-8E98-6C17469058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609" y="5056468"/>
            <a:ext cx="2601277" cy="1586379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My strengths are…..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BAB5D3F-3CB9-914C-8CCD-F432287BC5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5968" y="5056468"/>
            <a:ext cx="2601277" cy="1586379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My weakness are….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55F6AC4-1C84-7B45-9D43-565725FF9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2196" y="4734561"/>
            <a:ext cx="5771195" cy="1908286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What else??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AE785D6E-05C3-4E4D-B879-EC89DAE3E7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4464" y="2477509"/>
            <a:ext cx="4322921" cy="502434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Favorite Program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0D3C4D0-680F-9648-8C85-9CC4BD22AE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97245" y="3252751"/>
            <a:ext cx="4322921" cy="502434"/>
          </a:xfrm>
        </p:spPr>
        <p:txBody>
          <a:bodyPr>
            <a:normAutofit/>
          </a:bodyPr>
          <a:lstStyle>
            <a:lvl1pPr algn="r"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Least Favorite Program</a:t>
            </a:r>
          </a:p>
        </p:txBody>
      </p:sp>
    </p:spTree>
    <p:extLst>
      <p:ext uri="{BB962C8B-B14F-4D97-AF65-F5344CB8AC3E}">
        <p14:creationId xmlns:p14="http://schemas.microsoft.com/office/powerpoint/2010/main" val="66884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D21B46-66C1-4242-BF87-B03F7AAFE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A3765-6A96-1F49-AB13-06D5A9FFE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81C1C-D9CB-B94D-ADE0-A8FDD0CAC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D7F83-002B-CE4D-8D45-7EBE50D1B9A9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4A84C-D70C-7547-A4DB-0D647A60BC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06CB1-3FBF-CC4E-AFDC-D14B8B868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C13E8-7D7D-C649-BB8B-B52FCEC5F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0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computer, computer&#10;&#10;Description automatically generated">
            <a:extLst>
              <a:ext uri="{FF2B5EF4-FFF2-40B4-BE49-F238E27FC236}">
                <a16:creationId xmlns:a16="http://schemas.microsoft.com/office/drawing/2014/main" id="{A0F60CE2-2D01-8A40-9132-328EFEA73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1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94F46E6-4B0F-2A4D-A243-D1367CD271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0B2CAC-0018-4548-9849-9D766D5612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B0B986C-39DE-BA4D-84F8-85D6B78305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64F9AC0-BD40-7A49-8940-8F2688EC9D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815C2FF-DB14-4E41-8B63-A3FA1E10E9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049B71-E4F0-0544-9FAA-B5D7A2B1E61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CC1438D-76AC-9941-B713-DD050464C5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A233EDB-DF99-7642-9E27-B5A559B5CF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E63DA2B-8065-C746-ACD2-D5264E035DD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6C4A06F-9D49-9C4E-A5DF-7A57C770A20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D2EE59E-5600-234F-83F1-78124D8B8FC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64873A5-7E22-BB43-9E37-5AC274E42D6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9B3CDAC-01BB-944B-BF44-108DBFE3F82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2DDF39-877A-3C43-81B2-F759DFDC8E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0D52EF2-90BF-9044-8632-012A6CC8DB3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9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55DB866-3FF3-E94B-B887-610C074CA898}"/>
              </a:ext>
            </a:extLst>
          </p:cNvPr>
          <p:cNvSpPr/>
          <p:nvPr/>
        </p:nvSpPr>
        <p:spPr>
          <a:xfrm>
            <a:off x="4876800" y="1228344"/>
            <a:ext cx="557784" cy="55778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46537B6-B075-CA48-A56F-B09D1197F7E0}"/>
              </a:ext>
            </a:extLst>
          </p:cNvPr>
          <p:cNvSpPr/>
          <p:nvPr/>
        </p:nvSpPr>
        <p:spPr>
          <a:xfrm>
            <a:off x="4876800" y="1228344"/>
            <a:ext cx="557784" cy="55778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2AF6D03-B46C-7A49-987F-ED7035117511}"/>
              </a:ext>
            </a:extLst>
          </p:cNvPr>
          <p:cNvSpPr/>
          <p:nvPr/>
        </p:nvSpPr>
        <p:spPr>
          <a:xfrm>
            <a:off x="4876800" y="1228344"/>
            <a:ext cx="557784" cy="55778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C53FEA9-6FF7-9B41-A65D-C2840ADDB3BC}"/>
              </a:ext>
            </a:extLst>
          </p:cNvPr>
          <p:cNvSpPr/>
          <p:nvPr/>
        </p:nvSpPr>
        <p:spPr>
          <a:xfrm>
            <a:off x="4876800" y="1228344"/>
            <a:ext cx="557784" cy="55778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DE5AE57-F792-EB40-958B-C10F434376CC}"/>
              </a:ext>
            </a:extLst>
          </p:cNvPr>
          <p:cNvSpPr/>
          <p:nvPr/>
        </p:nvSpPr>
        <p:spPr>
          <a:xfrm>
            <a:off x="4876800" y="1228344"/>
            <a:ext cx="557784" cy="55778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1D3B8F-85C5-4B48-B7CA-0CAD302149BB}"/>
              </a:ext>
            </a:extLst>
          </p:cNvPr>
          <p:cNvSpPr/>
          <p:nvPr/>
        </p:nvSpPr>
        <p:spPr>
          <a:xfrm>
            <a:off x="4876800" y="1228344"/>
            <a:ext cx="557784" cy="55778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1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7C2AD0-CB08-1C49-8874-806C93A40A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C748D-84DD-0C4D-B8CF-CC7D827412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4A621-83F8-D846-ADA0-20AE5DC019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8EB89B-0A64-DB4A-B9D0-74A71A4CA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DC012E-0D0F-994B-B6F9-556EACF284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2FA0D6-5D35-DB43-9C81-C556B45F20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1ED483-9919-A44C-BF9E-91845610B4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C1FC18-6ECD-3A49-9FBA-9AEB9DA5F3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73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65E8D-0D5A-3E40-A75B-2D82E042FB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F1260-1B50-FD4C-8FE7-964E89569B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1B273-FC8B-744E-9590-75AFE5208E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D8DDB-B46F-3E42-AD24-78ABF2EC6A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6411B0-1C0A-B44C-B47C-797A979A5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29D67DE-CF25-6940-8476-DDA98AA1AE0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9B5A735-3685-FC44-BE7F-BE010222736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4ED9E9D-677A-954B-B874-5EE71562CF9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D1B8A22-8DDB-F248-BED8-9F640D6C808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</p:spTree>
    <p:extLst>
      <p:ext uri="{BB962C8B-B14F-4D97-AF65-F5344CB8AC3E}">
        <p14:creationId xmlns:p14="http://schemas.microsoft.com/office/powerpoint/2010/main" val="1147293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Scales _ Staff - WakefieldHS</dc:creator>
  <cp:lastModifiedBy>Emily Scales _ Staff - WakefieldHS</cp:lastModifiedBy>
  <cp:revision>10</cp:revision>
  <dcterms:created xsi:type="dcterms:W3CDTF">2020-07-28T23:02:02Z</dcterms:created>
  <dcterms:modified xsi:type="dcterms:W3CDTF">2020-07-29T13:24:59Z</dcterms:modified>
</cp:coreProperties>
</file>