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7"/>
  </p:notesMasterIdLst>
  <p:sldIdLst>
    <p:sldId id="256" r:id="rId2"/>
    <p:sldId id="257" r:id="rId3"/>
    <p:sldId id="258" r:id="rId4"/>
    <p:sldId id="271"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Raleway" panose="020B0003030101060003"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0r0ePaF9/7rD9HkvkCJ/TQPGG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snapToObjects="1">
      <p:cViewPr varScale="1">
        <p:scale>
          <a:sx n="104" d="100"/>
          <a:sy n="104"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Background pattern&#10;&#10;Description automatically generated">
            <a:extLst>
              <a:ext uri="{FF2B5EF4-FFF2-40B4-BE49-F238E27FC236}">
                <a16:creationId xmlns:a16="http://schemas.microsoft.com/office/drawing/2014/main" id="{A3AE1D9D-3864-924D-AACD-13BD850D1A41}"/>
              </a:ext>
            </a:extLst>
          </p:cNvPr>
          <p:cNvPicPr>
            <a:picLocks noChangeAspect="1"/>
          </p:cNvPicPr>
          <p:nvPr/>
        </p:nvPicPr>
        <p:blipFill>
          <a:blip r:embed="rId2"/>
          <a:stretch>
            <a:fillRect/>
          </a:stretch>
        </p:blipFill>
        <p:spPr>
          <a:xfrm>
            <a:off x="-323849" y="-1251554"/>
            <a:ext cx="12719544" cy="7606287"/>
          </a:xfrm>
          <a:prstGeom prst="rect">
            <a:avLst/>
          </a:prstGeom>
        </p:spPr>
      </p:pic>
      <p:sp>
        <p:nvSpPr>
          <p:cNvPr id="2" name="Title 1"/>
          <p:cNvSpPr>
            <a:spLocks noGrp="1"/>
          </p:cNvSpPr>
          <p:nvPr>
            <p:ph type="ctrTitle" hasCustomPrompt="1"/>
          </p:nvPr>
        </p:nvSpPr>
        <p:spPr>
          <a:xfrm>
            <a:off x="185167" y="4686230"/>
            <a:ext cx="8297414" cy="941120"/>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862835" y="5627349"/>
            <a:ext cx="7600436" cy="870428"/>
          </a:xfr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8" name="Picture 7" descr="A picture containing text, sign&#10;&#10;Description automatically generated">
            <a:extLst>
              <a:ext uri="{FF2B5EF4-FFF2-40B4-BE49-F238E27FC236}">
                <a16:creationId xmlns:a16="http://schemas.microsoft.com/office/drawing/2014/main" id="{A6E337F0-EA19-F14E-A663-4151BAAB249D}"/>
              </a:ext>
            </a:extLst>
          </p:cNvPr>
          <p:cNvPicPr>
            <a:picLocks noChangeAspect="1"/>
          </p:cNvPicPr>
          <p:nvPr/>
        </p:nvPicPr>
        <p:blipFill>
          <a:blip r:embed="rId3"/>
          <a:stretch>
            <a:fillRect/>
          </a:stretch>
        </p:blipFill>
        <p:spPr>
          <a:xfrm>
            <a:off x="8667750" y="4840795"/>
            <a:ext cx="789178" cy="789178"/>
          </a:xfrm>
          <a:prstGeom prst="rect">
            <a:avLst/>
          </a:prstGeom>
        </p:spPr>
      </p:pic>
      <p:pic>
        <p:nvPicPr>
          <p:cNvPr id="9" name="Picture 8" descr="Logo&#10;&#10;Description automatically generated">
            <a:extLst>
              <a:ext uri="{FF2B5EF4-FFF2-40B4-BE49-F238E27FC236}">
                <a16:creationId xmlns:a16="http://schemas.microsoft.com/office/drawing/2014/main" id="{DAC61496-CE57-B44C-BE6E-1D21E6E7F65D}"/>
              </a:ext>
            </a:extLst>
          </p:cNvPr>
          <p:cNvPicPr>
            <a:picLocks noChangeAspect="1"/>
          </p:cNvPicPr>
          <p:nvPr/>
        </p:nvPicPr>
        <p:blipFill>
          <a:blip r:embed="rId4"/>
          <a:stretch>
            <a:fillRect/>
          </a:stretch>
        </p:blipFill>
        <p:spPr>
          <a:xfrm>
            <a:off x="10709152" y="4895524"/>
            <a:ext cx="696980" cy="679721"/>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3CF85304-FE7F-CE48-91CC-61C151209E7B}"/>
              </a:ext>
            </a:extLst>
          </p:cNvPr>
          <p:cNvPicPr>
            <a:picLocks noChangeAspect="1"/>
          </p:cNvPicPr>
          <p:nvPr/>
        </p:nvPicPr>
        <p:blipFill>
          <a:blip r:embed="rId5"/>
          <a:stretch>
            <a:fillRect/>
          </a:stretch>
        </p:blipFill>
        <p:spPr>
          <a:xfrm>
            <a:off x="9700130" y="4852475"/>
            <a:ext cx="765819" cy="765819"/>
          </a:xfrm>
          <a:prstGeom prst="rect">
            <a:avLst/>
          </a:prstGeom>
        </p:spPr>
      </p:pic>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6"/>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VISUAL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3266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C9A9F-814F-864B-BD4A-66866F03B6E9}"/>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712303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5255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808A9B-A55A-7E43-8B3C-3B1108EF2FB9}"/>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7030FE-E605-2B4E-97BB-62BACDB580DC}"/>
              </a:ext>
            </a:extLst>
          </p:cNvPr>
          <p:cNvSpPr/>
          <p:nvPr/>
        </p:nvSpPr>
        <p:spPr>
          <a:xfrm>
            <a:off x="0" y="0"/>
            <a:ext cx="501716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936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26C2D5-C6AC-A141-BFA0-BC2D91489A10}"/>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C3309B-AEF2-DD4D-A099-C0091A004653}"/>
              </a:ext>
            </a:extLst>
          </p:cNvPr>
          <p:cNvSpPr/>
          <p:nvPr/>
        </p:nvSpPr>
        <p:spPr>
          <a:xfrm>
            <a:off x="0" y="0"/>
            <a:ext cx="500513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406817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07E76C-0848-D545-B884-57918E8D6558}"/>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38594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B3296-D5BB-7F48-BB06-8EEB6DB40A08}"/>
              </a:ext>
            </a:extLst>
          </p:cNvPr>
          <p:cNvSpPr/>
          <p:nvPr/>
        </p:nvSpPr>
        <p:spPr>
          <a:xfrm>
            <a:off x="8724900" y="0"/>
            <a:ext cx="34671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57085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125285-9336-C74D-996C-8661D10CD5EF}"/>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C1B3B31-69FE-C848-907F-308C1D761683}"/>
              </a:ext>
            </a:extLst>
          </p:cNvPr>
          <p:cNvSpPr>
            <a:spLocks noGrp="1"/>
          </p:cNvSpPr>
          <p:nvPr>
            <p:ph type="dt" sz="half" idx="10"/>
          </p:nvPr>
        </p:nvSpPr>
        <p:spPr/>
        <p:txBody>
          <a:bodyPr/>
          <a:lstStyle/>
          <a:p>
            <a:endParaRPr lang="en-US"/>
          </a:p>
        </p:txBody>
      </p:sp>
      <p:sp>
        <p:nvSpPr>
          <p:cNvPr id="6" name="Text Placeholder 5">
            <a:extLst>
              <a:ext uri="{FF2B5EF4-FFF2-40B4-BE49-F238E27FC236}">
                <a16:creationId xmlns:a16="http://schemas.microsoft.com/office/drawing/2014/main" id="{9B2CE951-8F2A-AC42-8009-E6E1847187D9}"/>
              </a:ext>
            </a:extLst>
          </p:cNvPr>
          <p:cNvSpPr>
            <a:spLocks noGrp="1"/>
          </p:cNvSpPr>
          <p:nvPr>
            <p:ph type="body" sz="quarter" idx="13"/>
          </p:nvPr>
        </p:nvSpPr>
        <p:spPr>
          <a:xfrm>
            <a:off x="4471987" y="875210"/>
            <a:ext cx="7245396" cy="497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343032A-8F49-5E4D-85B6-0073B390F37A}"/>
              </a:ext>
            </a:extLst>
          </p:cNvPr>
          <p:cNvSpPr/>
          <p:nvPr/>
        </p:nvSpPr>
        <p:spPr>
          <a:xfrm>
            <a:off x="0" y="0"/>
            <a:ext cx="440218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1CA696-8851-3C44-AB32-0815E3BB3C32}"/>
              </a:ext>
            </a:extLst>
          </p:cNvPr>
          <p:cNvSpPr>
            <a:spLocks noGrp="1"/>
          </p:cNvSpPr>
          <p:nvPr>
            <p:ph type="body" sz="quarter" idx="14" hasCustomPrompt="1"/>
          </p:nvPr>
        </p:nvSpPr>
        <p:spPr>
          <a:xfrm>
            <a:off x="838200" y="1201738"/>
            <a:ext cx="2936875" cy="4206875"/>
          </a:xfrm>
        </p:spPr>
        <p:txBody>
          <a:bodyPr anchor="ctr">
            <a:normAutofit/>
          </a:bodyPr>
          <a:lstStyle>
            <a:lvl1pPr marL="0" indent="0" algn="ctr">
              <a:buNone/>
              <a:defRPr sz="4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Tree>
    <p:extLst>
      <p:ext uri="{BB962C8B-B14F-4D97-AF65-F5344CB8AC3E}">
        <p14:creationId xmlns:p14="http://schemas.microsoft.com/office/powerpoint/2010/main" val="226214597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159"/>
        <p:cNvGrpSpPr/>
        <p:nvPr/>
      </p:nvGrpSpPr>
      <p:grpSpPr>
        <a:xfrm>
          <a:off x="0" y="0"/>
          <a:ext cx="0" cy="0"/>
          <a:chOff x="0" y="0"/>
          <a:chExt cx="0" cy="0"/>
        </a:xfrm>
      </p:grpSpPr>
      <p:sp>
        <p:nvSpPr>
          <p:cNvPr id="162" name="Google Shape;162;p27"/>
          <p:cNvSpPr txBox="1">
            <a:spLocks noGrp="1"/>
          </p:cNvSpPr>
          <p:nvPr>
            <p:ph type="body" idx="1"/>
          </p:nvPr>
        </p:nvSpPr>
        <p:spPr>
          <a:xfrm>
            <a:off x="946367" y="2044367"/>
            <a:ext cx="5796800" cy="38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2"/>
              </a:buClr>
              <a:buSzPts val="1400"/>
              <a:buChar char="●"/>
              <a:defRPr sz="1867">
                <a:solidFill>
                  <a:schemeClr val="dk2"/>
                </a:solidFill>
              </a:defRPr>
            </a:lvl1pPr>
            <a:lvl2pPr marL="1219170" lvl="1" indent="-423323" rtl="0">
              <a:spcBef>
                <a:spcPts val="2133"/>
              </a:spcBef>
              <a:spcAft>
                <a:spcPts val="0"/>
              </a:spcAft>
              <a:buClr>
                <a:schemeClr val="dk2"/>
              </a:buClr>
              <a:buSzPts val="1400"/>
              <a:buChar char="○"/>
              <a:defRPr>
                <a:solidFill>
                  <a:schemeClr val="dk2"/>
                </a:solidFill>
              </a:defRPr>
            </a:lvl2pPr>
            <a:lvl3pPr marL="1828754" lvl="2" indent="-423323" rtl="0">
              <a:spcBef>
                <a:spcPts val="2133"/>
              </a:spcBef>
              <a:spcAft>
                <a:spcPts val="0"/>
              </a:spcAft>
              <a:buClr>
                <a:schemeClr val="dk2"/>
              </a:buClr>
              <a:buSzPts val="1400"/>
              <a:buChar char="■"/>
              <a:defRPr>
                <a:solidFill>
                  <a:schemeClr val="dk2"/>
                </a:solidFill>
              </a:defRPr>
            </a:lvl3pPr>
            <a:lvl4pPr marL="2438339" lvl="3" indent="-423323" rtl="0">
              <a:spcBef>
                <a:spcPts val="2133"/>
              </a:spcBef>
              <a:spcAft>
                <a:spcPts val="0"/>
              </a:spcAft>
              <a:buClr>
                <a:schemeClr val="dk2"/>
              </a:buClr>
              <a:buSzPts val="1400"/>
              <a:buChar char="●"/>
              <a:defRPr>
                <a:solidFill>
                  <a:schemeClr val="dk2"/>
                </a:solidFill>
              </a:defRPr>
            </a:lvl4pPr>
            <a:lvl5pPr marL="3047924" lvl="4" indent="-423323" rtl="0">
              <a:spcBef>
                <a:spcPts val="2133"/>
              </a:spcBef>
              <a:spcAft>
                <a:spcPts val="0"/>
              </a:spcAft>
              <a:buClr>
                <a:schemeClr val="dk2"/>
              </a:buClr>
              <a:buSzPts val="1400"/>
              <a:buChar char="○"/>
              <a:defRPr>
                <a:solidFill>
                  <a:schemeClr val="dk2"/>
                </a:solidFill>
              </a:defRPr>
            </a:lvl5pPr>
            <a:lvl6pPr marL="3657509" lvl="5" indent="-423323" rtl="0">
              <a:spcBef>
                <a:spcPts val="2133"/>
              </a:spcBef>
              <a:spcAft>
                <a:spcPts val="0"/>
              </a:spcAft>
              <a:buClr>
                <a:schemeClr val="dk2"/>
              </a:buClr>
              <a:buSzPts val="1400"/>
              <a:buChar char="■"/>
              <a:defRPr>
                <a:solidFill>
                  <a:schemeClr val="dk2"/>
                </a:solidFill>
              </a:defRPr>
            </a:lvl6pPr>
            <a:lvl7pPr marL="4267093" lvl="6" indent="-423323" rtl="0">
              <a:spcBef>
                <a:spcPts val="2133"/>
              </a:spcBef>
              <a:spcAft>
                <a:spcPts val="0"/>
              </a:spcAft>
              <a:buClr>
                <a:schemeClr val="dk2"/>
              </a:buClr>
              <a:buSzPts val="1400"/>
              <a:buChar char="●"/>
              <a:defRPr>
                <a:solidFill>
                  <a:schemeClr val="dk2"/>
                </a:solidFill>
              </a:defRPr>
            </a:lvl7pPr>
            <a:lvl8pPr marL="4876678" lvl="7" indent="-423323" rtl="0">
              <a:spcBef>
                <a:spcPts val="2133"/>
              </a:spcBef>
              <a:spcAft>
                <a:spcPts val="0"/>
              </a:spcAft>
              <a:buClr>
                <a:schemeClr val="dk2"/>
              </a:buClr>
              <a:buSzPts val="1400"/>
              <a:buChar char="○"/>
              <a:defRPr>
                <a:solidFill>
                  <a:schemeClr val="dk2"/>
                </a:solidFill>
              </a:defRPr>
            </a:lvl8pPr>
            <a:lvl9pPr marL="5486263" lvl="8" indent="-423323" rtl="0">
              <a:spcBef>
                <a:spcPts val="2133"/>
              </a:spcBef>
              <a:spcAft>
                <a:spcPts val="2133"/>
              </a:spcAft>
              <a:buClr>
                <a:schemeClr val="dk2"/>
              </a:buClr>
              <a:buSzPts val="1400"/>
              <a:buChar char="■"/>
              <a:defRPr>
                <a:solidFill>
                  <a:schemeClr val="dk2"/>
                </a:solidFill>
              </a:defRPr>
            </a:lvl9pPr>
          </a:lstStyle>
          <a:p>
            <a:pPr lvl="0"/>
            <a:r>
              <a:rPr lang="en-US"/>
              <a:t>Click to edit Master text styles</a:t>
            </a:r>
          </a:p>
        </p:txBody>
      </p:sp>
      <p:sp>
        <p:nvSpPr>
          <p:cNvPr id="163" name="Google Shape;163;p27"/>
          <p:cNvSpPr txBox="1">
            <a:spLocks noGrp="1"/>
          </p:cNvSpPr>
          <p:nvPr>
            <p:ph type="title"/>
          </p:nvPr>
        </p:nvSpPr>
        <p:spPr>
          <a:xfrm>
            <a:off x="935467" y="816900"/>
            <a:ext cx="5796800" cy="122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4800">
                <a:solidFill>
                  <a:schemeClr val="dk2"/>
                </a:solidFill>
              </a:defRPr>
            </a:lvl1pPr>
            <a:lvl2pPr lvl="1" rtl="0">
              <a:spcBef>
                <a:spcPts val="0"/>
              </a:spcBef>
              <a:spcAft>
                <a:spcPts val="0"/>
              </a:spcAft>
              <a:buClr>
                <a:schemeClr val="dk2"/>
              </a:buClr>
              <a:buSzPts val="4800"/>
              <a:buNone/>
              <a:defRPr sz="6400">
                <a:solidFill>
                  <a:schemeClr val="dk2"/>
                </a:solidFill>
              </a:defRPr>
            </a:lvl2pPr>
            <a:lvl3pPr lvl="2" rtl="0">
              <a:spcBef>
                <a:spcPts val="0"/>
              </a:spcBef>
              <a:spcAft>
                <a:spcPts val="0"/>
              </a:spcAft>
              <a:buClr>
                <a:schemeClr val="dk2"/>
              </a:buClr>
              <a:buSzPts val="4800"/>
              <a:buNone/>
              <a:defRPr sz="6400">
                <a:solidFill>
                  <a:schemeClr val="dk2"/>
                </a:solidFill>
              </a:defRPr>
            </a:lvl3pPr>
            <a:lvl4pPr lvl="3" rtl="0">
              <a:spcBef>
                <a:spcPts val="0"/>
              </a:spcBef>
              <a:spcAft>
                <a:spcPts val="0"/>
              </a:spcAft>
              <a:buClr>
                <a:schemeClr val="dk2"/>
              </a:buClr>
              <a:buSzPts val="4800"/>
              <a:buNone/>
              <a:defRPr sz="6400">
                <a:solidFill>
                  <a:schemeClr val="dk2"/>
                </a:solidFill>
              </a:defRPr>
            </a:lvl4pPr>
            <a:lvl5pPr lvl="4" rtl="0">
              <a:spcBef>
                <a:spcPts val="0"/>
              </a:spcBef>
              <a:spcAft>
                <a:spcPts val="0"/>
              </a:spcAft>
              <a:buClr>
                <a:schemeClr val="dk2"/>
              </a:buClr>
              <a:buSzPts val="4800"/>
              <a:buNone/>
              <a:defRPr sz="6400">
                <a:solidFill>
                  <a:schemeClr val="dk2"/>
                </a:solidFill>
              </a:defRPr>
            </a:lvl5pPr>
            <a:lvl6pPr lvl="5" rtl="0">
              <a:spcBef>
                <a:spcPts val="0"/>
              </a:spcBef>
              <a:spcAft>
                <a:spcPts val="0"/>
              </a:spcAft>
              <a:buClr>
                <a:schemeClr val="dk2"/>
              </a:buClr>
              <a:buSzPts val="4800"/>
              <a:buNone/>
              <a:defRPr sz="6400">
                <a:solidFill>
                  <a:schemeClr val="dk2"/>
                </a:solidFill>
              </a:defRPr>
            </a:lvl6pPr>
            <a:lvl7pPr lvl="6" rtl="0">
              <a:spcBef>
                <a:spcPts val="0"/>
              </a:spcBef>
              <a:spcAft>
                <a:spcPts val="0"/>
              </a:spcAft>
              <a:buClr>
                <a:schemeClr val="dk2"/>
              </a:buClr>
              <a:buSzPts val="4800"/>
              <a:buNone/>
              <a:defRPr sz="6400">
                <a:solidFill>
                  <a:schemeClr val="dk2"/>
                </a:solidFill>
              </a:defRPr>
            </a:lvl7pPr>
            <a:lvl8pPr lvl="7" rtl="0">
              <a:spcBef>
                <a:spcPts val="0"/>
              </a:spcBef>
              <a:spcAft>
                <a:spcPts val="0"/>
              </a:spcAft>
              <a:buClr>
                <a:schemeClr val="dk2"/>
              </a:buClr>
              <a:buSzPts val="4800"/>
              <a:buNone/>
              <a:defRPr sz="6400">
                <a:solidFill>
                  <a:schemeClr val="dk2"/>
                </a:solidFill>
              </a:defRPr>
            </a:lvl8pPr>
            <a:lvl9pPr lvl="8" rtl="0">
              <a:spcBef>
                <a:spcPts val="0"/>
              </a:spcBef>
              <a:spcAft>
                <a:spcPts val="0"/>
              </a:spcAft>
              <a:buClr>
                <a:schemeClr val="dk2"/>
              </a:buClr>
              <a:buSzPts val="4800"/>
              <a:buNone/>
              <a:defRPr sz="6400">
                <a:solidFill>
                  <a:schemeClr val="dk2"/>
                </a:solidFill>
              </a:defRPr>
            </a:lvl9pPr>
          </a:lstStyle>
          <a:p>
            <a:r>
              <a:rPr lang="en-US"/>
              <a:t>Click to edit Master title style</a:t>
            </a:r>
            <a:endParaRPr/>
          </a:p>
        </p:txBody>
      </p:sp>
    </p:spTree>
    <p:extLst>
      <p:ext uri="{BB962C8B-B14F-4D97-AF65-F5344CB8AC3E}">
        <p14:creationId xmlns:p14="http://schemas.microsoft.com/office/powerpoint/2010/main" val="322723142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4" name="Google Shape;44;p10"/>
          <p:cNvSpPr txBox="1">
            <a:spLocks noGrp="1"/>
          </p:cNvSpPr>
          <p:nvPr>
            <p:ph type="title"/>
          </p:nvPr>
        </p:nvSpPr>
        <p:spPr>
          <a:xfrm>
            <a:off x="7968000" y="1926800"/>
            <a:ext cx="3297200" cy="300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9pPr>
          </a:lstStyle>
          <a:p>
            <a:r>
              <a:rPr lang="en-US"/>
              <a:t>Click to edit Master title style</a:t>
            </a:r>
            <a:endParaRPr/>
          </a:p>
        </p:txBody>
      </p:sp>
    </p:spTree>
    <p:extLst>
      <p:ext uri="{BB962C8B-B14F-4D97-AF65-F5344CB8AC3E}">
        <p14:creationId xmlns:p14="http://schemas.microsoft.com/office/powerpoint/2010/main" val="9041683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9" name="Google Shape;19;p4"/>
          <p:cNvSpPr txBox="1">
            <a:spLocks noGrp="1"/>
          </p:cNvSpPr>
          <p:nvPr>
            <p:ph type="title"/>
          </p:nvPr>
        </p:nvSpPr>
        <p:spPr>
          <a:xfrm>
            <a:off x="6988233" y="874148"/>
            <a:ext cx="3748000" cy="978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20" name="Google Shape;20;p4"/>
          <p:cNvSpPr txBox="1">
            <a:spLocks noGrp="1"/>
          </p:cNvSpPr>
          <p:nvPr>
            <p:ph type="body" idx="1"/>
          </p:nvPr>
        </p:nvSpPr>
        <p:spPr>
          <a:xfrm>
            <a:off x="6988233" y="3385833"/>
            <a:ext cx="4301600" cy="258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5396775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312AC932-6F2F-D443-A196-EF8595575A6F}"/>
              </a:ext>
            </a:extLst>
          </p:cNvPr>
          <p:cNvPicPr>
            <a:picLocks noChangeAspect="1"/>
          </p:cNvPicPr>
          <p:nvPr/>
        </p:nvPicPr>
        <p:blipFill>
          <a:blip r:embed="rId2"/>
          <a:stretch>
            <a:fillRect/>
          </a:stretch>
        </p:blipFill>
        <p:spPr>
          <a:xfrm>
            <a:off x="9731926" y="4891586"/>
            <a:ext cx="709932" cy="692184"/>
          </a:xfrm>
          <a:prstGeom prst="rect">
            <a:avLst/>
          </a:prstGeom>
        </p:spPr>
      </p:pic>
      <p:pic>
        <p:nvPicPr>
          <p:cNvPr id="5" name="Picture 4" descr="A picture containing text, clipart, vector graphics&#10;&#10;Description automatically generated">
            <a:extLst>
              <a:ext uri="{FF2B5EF4-FFF2-40B4-BE49-F238E27FC236}">
                <a16:creationId xmlns:a16="http://schemas.microsoft.com/office/drawing/2014/main" id="{8C42F36A-AE05-824D-B5EE-D3F0747744F9}"/>
              </a:ext>
            </a:extLst>
          </p:cNvPr>
          <p:cNvPicPr>
            <a:picLocks noChangeAspect="1"/>
          </p:cNvPicPr>
          <p:nvPr/>
        </p:nvPicPr>
        <p:blipFill>
          <a:blip r:embed="rId3"/>
          <a:stretch>
            <a:fillRect/>
          </a:stretch>
        </p:blipFill>
        <p:spPr>
          <a:xfrm>
            <a:off x="8725783" y="4876849"/>
            <a:ext cx="715616" cy="698396"/>
          </a:xfrm>
          <a:prstGeom prst="rect">
            <a:avLst/>
          </a:prstGeom>
        </p:spPr>
      </p:pic>
      <p:sp>
        <p:nvSpPr>
          <p:cNvPr id="2" name="Title 1"/>
          <p:cNvSpPr>
            <a:spLocks noGrp="1"/>
          </p:cNvSpPr>
          <p:nvPr>
            <p:ph type="ctrTitle" hasCustomPrompt="1"/>
          </p:nvPr>
        </p:nvSpPr>
        <p:spPr>
          <a:xfrm>
            <a:off x="185167" y="4686229"/>
            <a:ext cx="8297414" cy="1258265"/>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165860" y="6012757"/>
            <a:ext cx="8297411" cy="485020"/>
          </a:xfrm>
        </p:spPr>
        <p:txBody>
          <a:bodyPr>
            <a:norm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4"/>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VIDEO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7" name="Picture 16" descr="Background pattern&#10;&#10;Description automatically generated">
            <a:extLst>
              <a:ext uri="{FF2B5EF4-FFF2-40B4-BE49-F238E27FC236}">
                <a16:creationId xmlns:a16="http://schemas.microsoft.com/office/drawing/2014/main" id="{D575F91A-97EE-9648-A307-A44ED22DF37F}"/>
              </a:ext>
            </a:extLst>
          </p:cNvPr>
          <p:cNvPicPr>
            <a:picLocks noChangeAspect="1"/>
          </p:cNvPicPr>
          <p:nvPr/>
        </p:nvPicPr>
        <p:blipFill>
          <a:blip r:embed="rId5"/>
          <a:stretch>
            <a:fillRect/>
          </a:stretch>
        </p:blipFill>
        <p:spPr>
          <a:xfrm>
            <a:off x="-323849" y="-1251554"/>
            <a:ext cx="12719544" cy="7606287"/>
          </a:xfrm>
          <a:prstGeom prst="rect">
            <a:avLst/>
          </a:prstGeom>
        </p:spPr>
      </p:pic>
    </p:spTree>
    <p:extLst>
      <p:ext uri="{BB962C8B-B14F-4D97-AF65-F5344CB8AC3E}">
        <p14:creationId xmlns:p14="http://schemas.microsoft.com/office/powerpoint/2010/main" val="33030571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C898BC6C-FB4B-E64C-A072-F8E6FA087966}"/>
              </a:ext>
            </a:extLst>
          </p:cNvPr>
          <p:cNvPicPr>
            <a:picLocks noChangeAspect="1"/>
          </p:cNvPicPr>
          <p:nvPr/>
        </p:nvPicPr>
        <p:blipFill>
          <a:blip r:embed="rId2"/>
          <a:stretch>
            <a:fillRect/>
          </a:stretch>
        </p:blipFill>
        <p:spPr>
          <a:xfrm>
            <a:off x="8725783" y="4876849"/>
            <a:ext cx="716304" cy="698396"/>
          </a:xfrm>
          <a:prstGeom prst="rect">
            <a:avLst/>
          </a:prstGeom>
        </p:spPr>
      </p:pic>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5167" y="4686229"/>
            <a:ext cx="8297414" cy="1258265"/>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165860" y="6012757"/>
            <a:ext cx="8297411" cy="485020"/>
          </a:xfrm>
        </p:spPr>
        <p:txBody>
          <a:bodyPr>
            <a:norm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3"/>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DIGITAL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4" name="Picture 13" descr="Background pattern&#10;&#10;Description automatically generated">
            <a:extLst>
              <a:ext uri="{FF2B5EF4-FFF2-40B4-BE49-F238E27FC236}">
                <a16:creationId xmlns:a16="http://schemas.microsoft.com/office/drawing/2014/main" id="{836CCDA8-A5E5-074F-A2E6-65E4E21C8310}"/>
              </a:ext>
            </a:extLst>
          </p:cNvPr>
          <p:cNvPicPr>
            <a:picLocks noChangeAspect="1"/>
          </p:cNvPicPr>
          <p:nvPr/>
        </p:nvPicPr>
        <p:blipFill>
          <a:blip r:embed="rId4"/>
          <a:stretch>
            <a:fillRect/>
          </a:stretch>
        </p:blipFill>
        <p:spPr>
          <a:xfrm>
            <a:off x="-323849" y="-1251554"/>
            <a:ext cx="12719544" cy="7606287"/>
          </a:xfrm>
          <a:prstGeom prst="rect">
            <a:avLst/>
          </a:prstGeom>
        </p:spPr>
      </p:pic>
    </p:spTree>
    <p:extLst>
      <p:ext uri="{BB962C8B-B14F-4D97-AF65-F5344CB8AC3E}">
        <p14:creationId xmlns:p14="http://schemas.microsoft.com/office/powerpoint/2010/main" val="13098547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B2936E-BF36-C848-996E-70ABFF5352D0}"/>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5573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615F-C010-EA42-9461-48DD4555D9C1}"/>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D59B-1D04-0B46-89FC-82C0BDD65993}"/>
              </a:ext>
            </a:extLst>
          </p:cNvPr>
          <p:cNvSpPr/>
          <p:nvPr/>
        </p:nvSpPr>
        <p:spPr>
          <a:xfrm>
            <a:off x="-47897" y="2764294"/>
            <a:ext cx="12239897" cy="28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72357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2BC58EF-7F29-914A-9982-3D36C1840E3A}"/>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279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CF33BD-66C4-0649-B0A9-DB7203EFBF51}"/>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995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2103120" y="0"/>
            <a:ext cx="7178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2910840" y="901337"/>
            <a:ext cx="5699760" cy="1569660"/>
          </a:xfrm>
          <a:prstGeom prst="rect">
            <a:avLst/>
          </a:prstGeom>
          <a:noFill/>
        </p:spPr>
        <p:txBody>
          <a:bodyPr wrap="square" rtlCol="0">
            <a:spAutoFit/>
          </a:bodyPr>
          <a:lstStyle/>
          <a:p>
            <a:pPr algn="ctr"/>
            <a:r>
              <a:rPr lang="en" sz="4800" b="0" i="0" dirty="0">
                <a:solidFill>
                  <a:schemeClr val="tx1"/>
                </a:solidFill>
                <a:latin typeface="Futura Condensed Medium" panose="020B0602020204020303" pitchFamily="34" charset="-79"/>
                <a:cs typeface="Futura Condensed Medium" panose="020B0602020204020303" pitchFamily="34" charset="-79"/>
              </a:rPr>
              <a:t>QUESTIONS TO ASK BEFORE YOU BEGIN:</a:t>
            </a:r>
            <a:endParaRPr lang="en-US" sz="48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2555309" y="2678113"/>
            <a:ext cx="6300591"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40554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s to Cons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2103120" y="0"/>
            <a:ext cx="7178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3174998" y="901337"/>
            <a:ext cx="5435601" cy="1569660"/>
          </a:xfrm>
          <a:prstGeom prst="rect">
            <a:avLst/>
          </a:prstGeom>
          <a:noFill/>
        </p:spPr>
        <p:txBody>
          <a:bodyPr wrap="square" rtlCol="0">
            <a:spAutoFit/>
          </a:bodyPr>
          <a:lstStyle/>
          <a:p>
            <a:pPr algn="ctr"/>
            <a:r>
              <a:rPr lang="en" sz="4800" b="0" i="0" dirty="0">
                <a:solidFill>
                  <a:schemeClr val="tx1"/>
                </a:solidFill>
                <a:latin typeface="Futura Condensed Medium" panose="020B0602020204020303" pitchFamily="34" charset="-79"/>
                <a:cs typeface="Futura Condensed Medium" panose="020B0602020204020303" pitchFamily="34" charset="-79"/>
              </a:rPr>
              <a:t>QUESTIONS TO CONSOIDER:</a:t>
            </a:r>
            <a:endParaRPr lang="en-US" sz="48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2592888" y="2678113"/>
            <a:ext cx="6350696"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5810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54722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Futura Condensed Medium" panose="020B0602020204020303" pitchFamily="34" charset="-79"/>
          <a:ea typeface="+mj-ea"/>
          <a:cs typeface="Futura Condensed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6" name="Google Shape;286;p1"/>
          <p:cNvSpPr txBox="1">
            <a:spLocks noGrp="1"/>
          </p:cNvSpPr>
          <p:nvPr>
            <p:ph type="ctrTitle"/>
          </p:nvPr>
        </p:nvSpPr>
        <p:spPr>
          <a:xfrm>
            <a:off x="185167" y="4686230"/>
            <a:ext cx="8297414" cy="886668"/>
          </a:xfrm>
        </p:spPr>
        <p:txBody>
          <a:bodyPr/>
          <a:lstStyle/>
          <a:p>
            <a:pPr lvl="0"/>
            <a:r>
              <a:rPr lang="en-US" dirty="0"/>
              <a:t>Customizing Premiere Pro</a:t>
            </a:r>
          </a:p>
        </p:txBody>
      </p:sp>
      <p:sp>
        <p:nvSpPr>
          <p:cNvPr id="6" name="Subtitle 5">
            <a:extLst>
              <a:ext uri="{FF2B5EF4-FFF2-40B4-BE49-F238E27FC236}">
                <a16:creationId xmlns:a16="http://schemas.microsoft.com/office/drawing/2014/main" id="{8D785C92-0618-3DC5-D3F8-2E000E1F82AD}"/>
              </a:ext>
            </a:extLst>
          </p:cNvPr>
          <p:cNvSpPr>
            <a:spLocks noGrp="1"/>
          </p:cNvSpPr>
          <p:nvPr>
            <p:ph type="subTitle" idx="1"/>
          </p:nvPr>
        </p:nvSpPr>
        <p:spPr>
          <a:xfrm>
            <a:off x="165860" y="5611109"/>
            <a:ext cx="8297411" cy="886668"/>
          </a:xfrm>
        </p:spPr>
        <p:txBody>
          <a:bodyPr>
            <a:normAutofit/>
          </a:bodyPr>
          <a:lstStyle/>
          <a:p>
            <a:r>
              <a:rPr lang="en-US" dirty="0"/>
              <a:t>Objective: 3.03</a:t>
            </a:r>
          </a:p>
          <a:p>
            <a:r>
              <a:rPr lang="en-US" b="0" dirty="0"/>
              <a:t>Navigate, organize, and customize the workspace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0"/>
          <p:cNvSpPr txBox="1">
            <a:spLocks noGrp="1"/>
          </p:cNvSpPr>
          <p:nvPr>
            <p:ph type="title"/>
          </p:nvPr>
        </p:nvSpPr>
        <p:spPr/>
        <p:txBody>
          <a:bodyPr/>
          <a:lstStyle/>
          <a:p>
            <a:pPr lvl="0"/>
            <a:r>
              <a:rPr lang="en-US" dirty="0">
                <a:solidFill>
                  <a:schemeClr val="bg1"/>
                </a:solidFill>
              </a:rPr>
              <a:t>SAVE CUSTOM WORKSPACES</a:t>
            </a:r>
          </a:p>
        </p:txBody>
      </p:sp>
      <p:sp>
        <p:nvSpPr>
          <p:cNvPr id="408" name="Google Shape;408;p10"/>
          <p:cNvSpPr txBox="1">
            <a:spLocks noGrp="1"/>
          </p:cNvSpPr>
          <p:nvPr>
            <p:ph idx="1"/>
          </p:nvPr>
        </p:nvSpPr>
        <p:spPr>
          <a:xfrm>
            <a:off x="838200" y="1825625"/>
            <a:ext cx="6399957" cy="2573380"/>
          </a:xfrm>
        </p:spPr>
        <p:txBody>
          <a:bodyPr>
            <a:normAutofit/>
          </a:bodyPr>
          <a:lstStyle/>
          <a:p>
            <a:pPr lvl="0"/>
            <a:r>
              <a:rPr lang="en-US" sz="2800" b="0" dirty="0"/>
              <a:t>Once you have configured your panels, you can save a custom workspace by choosing Window &gt; Workspace &gt; New Workspace. Name the new workspace and click OK. Or Save as New Workspace in the workspace menu</a:t>
            </a:r>
          </a:p>
        </p:txBody>
      </p:sp>
      <p:pic>
        <p:nvPicPr>
          <p:cNvPr id="409" name="Google Shape;409;p10"/>
          <p:cNvPicPr preferRelativeResize="0">
            <a:picLocks noGrp="1"/>
          </p:cNvPicPr>
          <p:nvPr>
            <p:ph type="body" idx="4294967295"/>
          </p:nvPr>
        </p:nvPicPr>
        <p:blipFill rotWithShape="1">
          <a:blip r:embed="rId3">
            <a:alphaModFix/>
          </a:blip>
          <a:srcRect/>
          <a:stretch/>
        </p:blipFill>
        <p:spPr>
          <a:xfrm>
            <a:off x="7151658" y="1825625"/>
            <a:ext cx="4558431" cy="3646745"/>
          </a:xfrm>
          <a:prstGeom prst="rect">
            <a:avLst/>
          </a:prstGeom>
          <a:noFill/>
          <a:ln>
            <a:noFill/>
          </a:ln>
        </p:spPr>
      </p:pic>
      <p:pic>
        <p:nvPicPr>
          <p:cNvPr id="410" name="Google Shape;410;p10"/>
          <p:cNvPicPr preferRelativeResize="0"/>
          <p:nvPr/>
        </p:nvPicPr>
        <p:blipFill rotWithShape="1">
          <a:blip r:embed="rId4">
            <a:alphaModFix/>
          </a:blip>
          <a:srcRect/>
          <a:stretch/>
        </p:blipFill>
        <p:spPr>
          <a:xfrm>
            <a:off x="1285585" y="4741394"/>
            <a:ext cx="5084457" cy="1816846"/>
          </a:xfrm>
          <a:prstGeom prst="roundRect">
            <a:avLst>
              <a:gd name="adj" fmla="val 1858"/>
            </a:avLst>
          </a:prstGeom>
          <a:noFill/>
          <a:ln>
            <a:noFill/>
          </a:ln>
          <a:effectLst>
            <a:outerShdw blurRad="50800" dist="50800" dir="5400000" algn="tl" rotWithShape="0">
              <a:srgbClr val="000000">
                <a:alpha val="42745"/>
              </a:srgbClr>
            </a:outerShdw>
          </a:effectLst>
        </p:spPr>
      </p:pic>
      <p:sp>
        <p:nvSpPr>
          <p:cNvPr id="411" name="Google Shape;411;p10"/>
          <p:cNvSpPr/>
          <p:nvPr/>
        </p:nvSpPr>
        <p:spPr>
          <a:xfrm rot="10800000">
            <a:off x="4953843" y="5279639"/>
            <a:ext cx="2284314" cy="1110580"/>
          </a:xfrm>
          <a:prstGeom prst="rightArrow">
            <a:avLst>
              <a:gd name="adj1" fmla="val 50000"/>
              <a:gd name="adj2" fmla="val 50000"/>
            </a:avLst>
          </a:prstGeom>
          <a:solidFill>
            <a:schemeClr val="accent1"/>
          </a:solidFill>
          <a:ln w="19050" cap="rnd" cmpd="sng">
            <a:solidFill>
              <a:srgbClr val="820C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1"/>
          <p:cNvSpPr txBox="1">
            <a:spLocks noGrp="1"/>
          </p:cNvSpPr>
          <p:nvPr>
            <p:ph type="title"/>
          </p:nvPr>
        </p:nvSpPr>
        <p:spPr/>
        <p:txBody>
          <a:bodyPr/>
          <a:lstStyle/>
          <a:p>
            <a:pPr lvl="0"/>
            <a:r>
              <a:rPr lang="en-US" dirty="0">
                <a:solidFill>
                  <a:schemeClr val="bg1"/>
                </a:solidFill>
              </a:rPr>
              <a:t>Tilde Key</a:t>
            </a:r>
          </a:p>
        </p:txBody>
      </p:sp>
      <p:sp>
        <p:nvSpPr>
          <p:cNvPr id="417" name="Google Shape;417;p11"/>
          <p:cNvSpPr txBox="1">
            <a:spLocks noGrp="1"/>
          </p:cNvSpPr>
          <p:nvPr>
            <p:ph idx="1"/>
          </p:nvPr>
        </p:nvSpPr>
        <p:spPr/>
        <p:txBody>
          <a:bodyPr/>
          <a:lstStyle/>
          <a:p>
            <a:pPr lvl="0"/>
            <a:r>
              <a:rPr lang="en-US" b="0" dirty="0"/>
              <a:t>The tilde (~) key acts as a minimize/maximize toggle for whichever panel is currently active.  </a:t>
            </a:r>
          </a:p>
          <a:p>
            <a:pPr lvl="0"/>
            <a:endParaRPr lang="en-US" dirty="0"/>
          </a:p>
        </p:txBody>
      </p:sp>
      <p:pic>
        <p:nvPicPr>
          <p:cNvPr id="418" name="Google Shape;418;p11" descr="A close up of a computer keyboard&#10;&#10;Description automatically generated"/>
          <p:cNvPicPr preferRelativeResize="0"/>
          <p:nvPr/>
        </p:nvPicPr>
        <p:blipFill rotWithShape="1">
          <a:blip r:embed="rId3">
            <a:alphaModFix/>
          </a:blip>
          <a:srcRect r="32697"/>
          <a:stretch/>
        </p:blipFill>
        <p:spPr>
          <a:xfrm>
            <a:off x="6655716" y="3582419"/>
            <a:ext cx="5427998" cy="3014330"/>
          </a:xfrm>
          <a:prstGeom prst="rect">
            <a:avLst/>
          </a:prstGeom>
          <a:noFill/>
          <a:ln>
            <a:noFill/>
          </a:ln>
        </p:spPr>
      </p:pic>
      <p:pic>
        <p:nvPicPr>
          <p:cNvPr id="419" name="Google Shape;419;p11" descr="A flat screen television&#10;&#10;Description automatically generated"/>
          <p:cNvPicPr preferRelativeResize="0"/>
          <p:nvPr/>
        </p:nvPicPr>
        <p:blipFill rotWithShape="1">
          <a:blip r:embed="rId4">
            <a:alphaModFix/>
          </a:blip>
          <a:srcRect/>
          <a:stretch/>
        </p:blipFill>
        <p:spPr>
          <a:xfrm>
            <a:off x="467833" y="3429000"/>
            <a:ext cx="6096000" cy="3167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2"/>
          <p:cNvSpPr txBox="1">
            <a:spLocks noGrp="1"/>
          </p:cNvSpPr>
          <p:nvPr>
            <p:ph type="title"/>
          </p:nvPr>
        </p:nvSpPr>
        <p:spPr/>
        <p:txBody>
          <a:bodyPr/>
          <a:lstStyle/>
          <a:p>
            <a:pPr lvl="0"/>
            <a:r>
              <a:rPr lang="en-US" dirty="0">
                <a:solidFill>
                  <a:schemeClr val="bg1"/>
                </a:solidFill>
              </a:rPr>
              <a:t>Application Preferences</a:t>
            </a:r>
          </a:p>
        </p:txBody>
      </p:sp>
      <p:sp>
        <p:nvSpPr>
          <p:cNvPr id="425" name="Google Shape;425;p12"/>
          <p:cNvSpPr txBox="1">
            <a:spLocks noGrp="1"/>
          </p:cNvSpPr>
          <p:nvPr>
            <p:ph idx="1"/>
          </p:nvPr>
        </p:nvSpPr>
        <p:spPr/>
        <p:txBody>
          <a:bodyPr>
            <a:normAutofit fontScale="92500" lnSpcReduction="10000"/>
          </a:bodyPr>
          <a:lstStyle/>
          <a:p>
            <a:pPr lvl="0"/>
            <a:r>
              <a:rPr lang="en-US" dirty="0"/>
              <a:t>You can change every aspect of your program and interface through Application Preferences.</a:t>
            </a:r>
          </a:p>
          <a:p>
            <a:pPr lvl="0"/>
            <a:r>
              <a:rPr lang="en-US" dirty="0"/>
              <a:t>To access the Application Preferences, you must go to Edit &gt; Preferences and then choose what you want to change. </a:t>
            </a:r>
          </a:p>
          <a:p>
            <a:pPr lvl="0"/>
            <a:r>
              <a:rPr lang="en-US" dirty="0"/>
              <a:t>A few examples are:</a:t>
            </a:r>
          </a:p>
          <a:p>
            <a:pPr lvl="1"/>
            <a:r>
              <a:rPr lang="en-US" dirty="0"/>
              <a:t>You can change the Brightness of your interface through the Appearance tab</a:t>
            </a:r>
          </a:p>
          <a:p>
            <a:pPr lvl="1"/>
            <a:r>
              <a:rPr lang="en-US" dirty="0"/>
              <a:t>You can change your microphone and headphone input and output under Audio Hardware (we used this when we did voiceovers)</a:t>
            </a:r>
          </a:p>
          <a:p>
            <a:pPr lvl="1"/>
            <a:r>
              <a:rPr lang="en-US" dirty="0"/>
              <a:t>You can change the length of transitions and still images under the Timeline tab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13" descr="A screenshot of a cell phone screen with text&#10;&#10;Description automatically generated"/>
          <p:cNvPicPr preferRelativeResize="0"/>
          <p:nvPr/>
        </p:nvPicPr>
        <p:blipFill rotWithShape="1">
          <a:blip r:embed="rId3">
            <a:alphaModFix/>
          </a:blip>
          <a:srcRect t="4704" r="-3" b="19587"/>
          <a:stretch/>
        </p:blipFill>
        <p:spPr>
          <a:xfrm>
            <a:off x="321731" y="321731"/>
            <a:ext cx="5728548" cy="3079194"/>
          </a:xfrm>
          <a:prstGeom prst="rect">
            <a:avLst/>
          </a:prstGeom>
          <a:noFill/>
          <a:ln>
            <a:noFill/>
          </a:ln>
        </p:spPr>
      </p:pic>
      <p:pic>
        <p:nvPicPr>
          <p:cNvPr id="431" name="Google Shape;431;p13" descr="A screenshot of a computer screen&#10;&#10;Description automatically generated"/>
          <p:cNvPicPr preferRelativeResize="0"/>
          <p:nvPr/>
        </p:nvPicPr>
        <p:blipFill rotWithShape="1">
          <a:blip r:embed="rId4">
            <a:alphaModFix/>
          </a:blip>
          <a:srcRect t="26429" r="-3" b="8414"/>
          <a:stretch/>
        </p:blipFill>
        <p:spPr>
          <a:xfrm>
            <a:off x="6141719" y="321731"/>
            <a:ext cx="5728547" cy="3079194"/>
          </a:xfrm>
          <a:prstGeom prst="rect">
            <a:avLst/>
          </a:prstGeom>
          <a:noFill/>
          <a:ln>
            <a:noFill/>
          </a:ln>
        </p:spPr>
      </p:pic>
      <p:pic>
        <p:nvPicPr>
          <p:cNvPr id="432" name="Google Shape;432;p13" descr="A screenshot of a computer screen&#10;&#10;Description automatically generated"/>
          <p:cNvPicPr preferRelativeResize="0"/>
          <p:nvPr/>
        </p:nvPicPr>
        <p:blipFill rotWithShape="1">
          <a:blip r:embed="rId5">
            <a:alphaModFix/>
          </a:blip>
          <a:srcRect r="-3" b="14548"/>
          <a:stretch/>
        </p:blipFill>
        <p:spPr>
          <a:xfrm>
            <a:off x="321730" y="3489159"/>
            <a:ext cx="5728548" cy="3047107"/>
          </a:xfrm>
          <a:prstGeom prst="rect">
            <a:avLst/>
          </a:prstGeom>
          <a:noFill/>
          <a:ln>
            <a:noFill/>
          </a:ln>
        </p:spPr>
      </p:pic>
      <p:pic>
        <p:nvPicPr>
          <p:cNvPr id="433" name="Google Shape;433;p13" descr="A screenshot of a cell phone screen with text&#10;&#10;Description automatically generated"/>
          <p:cNvPicPr preferRelativeResize="0"/>
          <p:nvPr/>
        </p:nvPicPr>
        <p:blipFill rotWithShape="1">
          <a:blip r:embed="rId6">
            <a:alphaModFix/>
          </a:blip>
          <a:srcRect r="-3" b="10599"/>
          <a:stretch/>
        </p:blipFill>
        <p:spPr>
          <a:xfrm>
            <a:off x="6141718" y="3489159"/>
            <a:ext cx="5728547" cy="30471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4"/>
          <p:cNvSpPr txBox="1">
            <a:spLocks noGrp="1"/>
          </p:cNvSpPr>
          <p:nvPr>
            <p:ph type="title"/>
          </p:nvPr>
        </p:nvSpPr>
        <p:spPr/>
        <p:txBody>
          <a:bodyPr/>
          <a:lstStyle/>
          <a:p>
            <a:pPr lvl="0"/>
            <a:r>
              <a:rPr lang="en-US" dirty="0">
                <a:solidFill>
                  <a:schemeClr val="bg1"/>
                </a:solidFill>
              </a:rPr>
              <a:t>Auto Save</a:t>
            </a:r>
          </a:p>
        </p:txBody>
      </p:sp>
      <p:sp>
        <p:nvSpPr>
          <p:cNvPr id="439" name="Google Shape;439;p14"/>
          <p:cNvSpPr txBox="1">
            <a:spLocks noGrp="1"/>
          </p:cNvSpPr>
          <p:nvPr>
            <p:ph idx="1"/>
          </p:nvPr>
        </p:nvSpPr>
        <p:spPr/>
        <p:txBody>
          <a:bodyPr>
            <a:normAutofit fontScale="77500" lnSpcReduction="20000"/>
          </a:bodyPr>
          <a:lstStyle/>
          <a:p>
            <a:pPr lvl="0"/>
            <a:r>
              <a:rPr lang="en-US" b="0" dirty="0"/>
              <a:t>Imagine if you had worked for hours and then there was a power outage. If you hadn’t saved recently, you’d have lost a lot of work. </a:t>
            </a:r>
          </a:p>
          <a:p>
            <a:pPr lvl="0"/>
            <a:r>
              <a:rPr lang="en-US" b="0" dirty="0"/>
              <a:t>Under the Auto Save Preference, you can decide how often you would like Premiere Pro to save an automated backup of your project and how many versions you would like to keep in total. </a:t>
            </a:r>
          </a:p>
          <a:p>
            <a:pPr lvl="0"/>
            <a:r>
              <a:rPr lang="en-US" b="0" dirty="0"/>
              <a:t>This function is also nice when you want to return to an earlier version of your project because you accidently deleted something that you can undo.</a:t>
            </a:r>
          </a:p>
          <a:p>
            <a:pPr lvl="0"/>
            <a:r>
              <a:rPr lang="en-US" b="0" dirty="0"/>
              <a:t>Your backups are saved in the Adobe Premiere Pro Auto-Save Folder that is created by the application and stored in the same location as your original project file. </a:t>
            </a:r>
          </a:p>
          <a:p>
            <a:pPr lvl="0"/>
            <a:r>
              <a:rPr lang="en-US" b="0" dirty="0"/>
              <a:t>There’s also an option to save a backup project to Creative Cloud. If you suffer a total system failure while working, you can log in to any Premiere Pro editing system with your Adobe ID to access the backup project file and quickly carry on working.</a:t>
            </a:r>
          </a:p>
          <a:p>
            <a:pPr lvl="0"/>
            <a:endParaRPr lang="en-US"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5"/>
          <p:cNvSpPr txBox="1">
            <a:spLocks noGrp="1"/>
          </p:cNvSpPr>
          <p:nvPr>
            <p:ph type="title"/>
          </p:nvPr>
        </p:nvSpPr>
        <p:spPr/>
        <p:txBody>
          <a:bodyPr/>
          <a:lstStyle/>
          <a:p>
            <a:pPr lvl="0"/>
            <a:r>
              <a:rPr lang="en-US" dirty="0">
                <a:solidFill>
                  <a:schemeClr val="bg1"/>
                </a:solidFill>
              </a:rPr>
              <a:t>Moving, backing up, and syncing user settings</a:t>
            </a:r>
          </a:p>
        </p:txBody>
      </p:sp>
      <p:sp>
        <p:nvSpPr>
          <p:cNvPr id="445" name="Google Shape;445;p15"/>
          <p:cNvSpPr txBox="1">
            <a:spLocks noGrp="1"/>
          </p:cNvSpPr>
          <p:nvPr>
            <p:ph idx="1"/>
          </p:nvPr>
        </p:nvSpPr>
        <p:spPr/>
        <p:txBody>
          <a:bodyPr>
            <a:normAutofit fontScale="92500" lnSpcReduction="10000"/>
          </a:bodyPr>
          <a:lstStyle/>
          <a:p>
            <a:pPr lvl="0"/>
            <a:r>
              <a:rPr lang="en-US" b="0" dirty="0"/>
              <a:t>Premiere Pro includes the option to share your user preferences between multiple computers: When installing Premiere Pro, you will have entered your Adobe ID to confirm your software license. You can use the same ID to store your user preferences in Creative Cloud, allowing you to synchronize and update them from any installation of Premiere Pro.</a:t>
            </a:r>
          </a:p>
          <a:p>
            <a:pPr lvl="0"/>
            <a:r>
              <a:rPr lang="en-US" b="0" dirty="0"/>
              <a:t>You can sync your preferences on the Start screen by choosing Sync Settings. You can also sync your preferences while working with Premiere Pro by choosing File &gt; Sync Settings &gt; Sync Settings Now (Windows) or Premiere Pro CC &gt; Sync Settings &gt; Sync Settings Now (macOS).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4" name="Title 3">
            <a:extLst>
              <a:ext uri="{FF2B5EF4-FFF2-40B4-BE49-F238E27FC236}">
                <a16:creationId xmlns:a16="http://schemas.microsoft.com/office/drawing/2014/main" id="{E2E4B0BC-4A7D-2C4B-22A0-959D7410AFFD}"/>
              </a:ext>
            </a:extLst>
          </p:cNvPr>
          <p:cNvSpPr>
            <a:spLocks noGrp="1"/>
          </p:cNvSpPr>
          <p:nvPr>
            <p:ph type="title"/>
          </p:nvPr>
        </p:nvSpPr>
        <p:spPr/>
        <p:txBody>
          <a:bodyPr/>
          <a:lstStyle/>
          <a:p>
            <a:r>
              <a:rPr lang="en-US" dirty="0">
                <a:solidFill>
                  <a:schemeClr val="bg1"/>
                </a:solidFill>
                <a:sym typeface="Century Gothic"/>
              </a:rPr>
              <a:t>Customizing Workspaces</a:t>
            </a:r>
            <a:endParaRPr lang="en-US" dirty="0">
              <a:solidFill>
                <a:schemeClr val="bg1"/>
              </a:solidFill>
            </a:endParaRPr>
          </a:p>
        </p:txBody>
      </p:sp>
      <p:sp>
        <p:nvSpPr>
          <p:cNvPr id="292" name="Google Shape;292;p2"/>
          <p:cNvSpPr txBox="1">
            <a:spLocks noGrp="1"/>
          </p:cNvSpPr>
          <p:nvPr>
            <p:ph idx="1"/>
          </p:nvPr>
        </p:nvSpPr>
        <p:spPr/>
        <p:txBody>
          <a:bodyPr>
            <a:normAutofit fontScale="92500" lnSpcReduction="10000"/>
          </a:bodyPr>
          <a:lstStyle/>
          <a:p>
            <a:pPr lvl="0"/>
            <a:r>
              <a:rPr lang="en-US" b="0" dirty="0"/>
              <a:t>Workspaces are preset arrangements of panels, organized to make particular tasks easier. There’s one for editing, another for working on audio, and another for making color adjustments, for example.</a:t>
            </a:r>
          </a:p>
          <a:p>
            <a:pPr lvl="0"/>
            <a:r>
              <a:rPr lang="en-US" b="0" dirty="0"/>
              <a:t>Every panel is accessible from the Window menu, but workspaces are a quicker way to access several panels and have them laid out exactly as you need them, in a single step.</a:t>
            </a:r>
          </a:p>
          <a:p>
            <a:pPr lvl="0"/>
            <a:r>
              <a:rPr lang="en-US" b="0" dirty="0"/>
              <a:t>Before you begin, make sure you’re using the default Editing workspace by choosing the Editing workspace option in the Workspaces panel at the top of the screen.</a:t>
            </a:r>
          </a:p>
          <a:p>
            <a:pPr lvl="0"/>
            <a:endParaRPr lang="en-US"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9" name="Google Shape;309;p3"/>
          <p:cNvSpPr txBox="1">
            <a:spLocks noGrp="1"/>
          </p:cNvSpPr>
          <p:nvPr>
            <p:ph type="title"/>
          </p:nvPr>
        </p:nvSpPr>
        <p:spPr/>
        <p:txBody>
          <a:bodyPr/>
          <a:lstStyle/>
          <a:p>
            <a:pPr lvl="0"/>
            <a:r>
              <a:rPr lang="en-US" dirty="0">
                <a:solidFill>
                  <a:schemeClr val="bg1"/>
                </a:solidFill>
              </a:rPr>
              <a:t>If Workspaces are not visible</a:t>
            </a:r>
          </a:p>
        </p:txBody>
      </p:sp>
      <p:pic>
        <p:nvPicPr>
          <p:cNvPr id="310" name="Google Shape;310;p3"/>
          <p:cNvPicPr preferRelativeResize="0">
            <a:picLocks noGrp="1"/>
          </p:cNvPicPr>
          <p:nvPr>
            <p:ph sz="half" idx="1"/>
          </p:nvPr>
        </p:nvPicPr>
        <p:blipFill rotWithShape="1">
          <a:blip r:embed="rId3">
            <a:alphaModFix/>
          </a:blip>
          <a:stretch/>
        </p:blipFill>
        <p:spPr>
          <a:xfrm>
            <a:off x="669925" y="1825624"/>
            <a:ext cx="5349876" cy="4279901"/>
          </a:xfrm>
        </p:spPr>
      </p:pic>
      <p:sp>
        <p:nvSpPr>
          <p:cNvPr id="311" name="Google Shape;311;p3"/>
          <p:cNvSpPr txBox="1">
            <a:spLocks noGrp="1"/>
          </p:cNvSpPr>
          <p:nvPr>
            <p:ph sz="half" idx="2"/>
          </p:nvPr>
        </p:nvSpPr>
        <p:spPr>
          <a:prstGeom prst="rect">
            <a:avLst/>
          </a:prstGeom>
          <a:noFill/>
          <a:ln>
            <a:noFill/>
          </a:ln>
        </p:spPr>
        <p:txBody>
          <a:bodyPr spcFirstLastPara="1" wrap="square" lIns="91425" tIns="45700" rIns="91425" bIns="45700" anchor="ctr" anchorCtr="0">
            <a:normAutofit/>
          </a:bodyPr>
          <a:lstStyle/>
          <a:p>
            <a:pPr>
              <a:spcBef>
                <a:spcPts val="0"/>
              </a:spcBef>
              <a:buSzPts val="1920"/>
            </a:pPr>
            <a:r>
              <a:rPr lang="en-US" sz="2400" b="0" dirty="0"/>
              <a:t>If the Workspaces panel is not visible, choose Window &gt; Workspaces &gt; then choose the workspace you are looking for. </a:t>
            </a:r>
            <a:endParaRPr b="0" dirty="0"/>
          </a:p>
        </p:txBody>
      </p:sp>
      <p:sp>
        <p:nvSpPr>
          <p:cNvPr id="312" name="Google Shape;312;p3" descr="Image"/>
          <p:cNvSpPr/>
          <p:nvPr/>
        </p:nvSpPr>
        <p:spPr>
          <a:xfrm>
            <a:off x="7188200" y="-2825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27EC88-B18A-F37F-242D-F64320C293C8}"/>
              </a:ext>
            </a:extLst>
          </p:cNvPr>
          <p:cNvSpPr>
            <a:spLocks noGrp="1"/>
          </p:cNvSpPr>
          <p:nvPr>
            <p:ph type="title"/>
          </p:nvPr>
        </p:nvSpPr>
        <p:spPr/>
        <p:txBody>
          <a:bodyPr/>
          <a:lstStyle/>
          <a:p>
            <a:r>
              <a:rPr lang="en-US" dirty="0">
                <a:solidFill>
                  <a:schemeClr val="bg1"/>
                </a:solidFill>
              </a:rPr>
              <a:t>Adjusting Premiere Pro</a:t>
            </a:r>
          </a:p>
        </p:txBody>
      </p:sp>
      <p:sp>
        <p:nvSpPr>
          <p:cNvPr id="3" name="Content Placeholder 2">
            <a:extLst>
              <a:ext uri="{FF2B5EF4-FFF2-40B4-BE49-F238E27FC236}">
                <a16:creationId xmlns:a16="http://schemas.microsoft.com/office/drawing/2014/main" id="{C59D32E9-3DD1-2288-59AF-A208822F58BA}"/>
              </a:ext>
            </a:extLst>
          </p:cNvPr>
          <p:cNvSpPr>
            <a:spLocks noGrp="1"/>
          </p:cNvSpPr>
          <p:nvPr>
            <p:ph idx="1"/>
          </p:nvPr>
        </p:nvSpPr>
        <p:spPr/>
        <p:txBody>
          <a:bodyPr>
            <a:normAutofit fontScale="92500" lnSpcReduction="10000"/>
          </a:bodyPr>
          <a:lstStyle/>
          <a:p>
            <a:r>
              <a:rPr lang="en-US" b="0" dirty="0">
                <a:sym typeface="Century Gothic"/>
              </a:rPr>
              <a:t>In addition to choosing between the default workspaces, you can adjust the position and location of panels to create a workspace that works best for you. You can create multiple workspaces for different tasks</a:t>
            </a:r>
          </a:p>
          <a:p>
            <a:r>
              <a:rPr lang="en-US" b="0" dirty="0">
                <a:sym typeface="Century Gothic"/>
              </a:rPr>
              <a:t>As you change the size of a frame, other frames change size to compensate.</a:t>
            </a:r>
          </a:p>
          <a:p>
            <a:r>
              <a:rPr lang="en-US" b="0" dirty="0">
                <a:sym typeface="Century Gothic"/>
              </a:rPr>
              <a:t>Every panel within a frame is accessible by clicking its name.</a:t>
            </a:r>
          </a:p>
          <a:p>
            <a:r>
              <a:rPr lang="en-US" b="0" dirty="0">
                <a:sym typeface="Century Gothic"/>
              </a:rPr>
              <a:t>You can change the font size in the Project panel by choosing Font Size from the panel menu and then choosing Small, Medium (Default), Large, or Extra Large from the submenu.</a:t>
            </a:r>
            <a:endParaRPr lang="en-US" b="0" dirty="0"/>
          </a:p>
          <a:p>
            <a:endParaRPr lang="en-US" b="0" dirty="0"/>
          </a:p>
        </p:txBody>
      </p:sp>
    </p:spTree>
    <p:extLst>
      <p:ext uri="{BB962C8B-B14F-4D97-AF65-F5344CB8AC3E}">
        <p14:creationId xmlns:p14="http://schemas.microsoft.com/office/powerpoint/2010/main" val="284535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
          <p:cNvSpPr txBox="1">
            <a:spLocks noGrp="1"/>
          </p:cNvSpPr>
          <p:nvPr>
            <p:ph type="title"/>
          </p:nvPr>
        </p:nvSpPr>
        <p:spPr>
          <a:xfrm>
            <a:off x="838200" y="365125"/>
            <a:ext cx="10515600" cy="1325563"/>
          </a:xfrm>
        </p:spPr>
        <p:txBody>
          <a:bodyPr anchor="ctr">
            <a:normAutofit/>
          </a:bodyPr>
          <a:lstStyle/>
          <a:p>
            <a:pPr lvl="0"/>
            <a:r>
              <a:rPr lang="en-US" dirty="0">
                <a:solidFill>
                  <a:schemeClr val="bg1"/>
                </a:solidFill>
              </a:rPr>
              <a:t>ADJUST WORKSPACES</a:t>
            </a:r>
          </a:p>
        </p:txBody>
      </p:sp>
      <p:pic>
        <p:nvPicPr>
          <p:cNvPr id="335" name="Google Shape;335;p5"/>
          <p:cNvPicPr preferRelativeResize="0">
            <a:picLocks noGrp="1"/>
          </p:cNvPicPr>
          <p:nvPr>
            <p:ph sz="half" idx="1"/>
          </p:nvPr>
        </p:nvPicPr>
        <p:blipFill rotWithShape="1">
          <a:blip r:embed="rId3"/>
          <a:srcRect l="4735" b="1"/>
          <a:stretch/>
        </p:blipFill>
        <p:spPr>
          <a:xfrm>
            <a:off x="838200" y="1825625"/>
            <a:ext cx="5181600" cy="4351338"/>
          </a:xfrm>
          <a:noFill/>
        </p:spPr>
      </p:pic>
      <p:sp>
        <p:nvSpPr>
          <p:cNvPr id="336" name="Google Shape;336;p5"/>
          <p:cNvSpPr txBox="1">
            <a:spLocks noGrp="1"/>
          </p:cNvSpPr>
          <p:nvPr>
            <p:ph sz="half" idx="2"/>
          </p:nvPr>
        </p:nvSpPr>
        <p:spPr>
          <a:xfrm>
            <a:off x="6172200" y="1825625"/>
            <a:ext cx="5181600" cy="4351338"/>
          </a:xfrm>
        </p:spPr>
        <p:txBody>
          <a:bodyPr>
            <a:normAutofit/>
          </a:bodyPr>
          <a:lstStyle/>
          <a:p>
            <a:pPr lvl="0"/>
            <a:r>
              <a:rPr lang="en-US" b="0" dirty="0"/>
              <a:t>It’s easy to adjust the size of panels, undock them, and even close them. </a:t>
            </a:r>
          </a:p>
          <a:p>
            <a:pPr lvl="0"/>
            <a:r>
              <a:rPr lang="en-US" b="0" dirty="0"/>
              <a:t>Place the mouse pointer on the vertical or horizontal divider between panels and then drag to resize them.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
          <p:cNvSpPr txBox="1">
            <a:spLocks noGrp="1"/>
          </p:cNvSpPr>
          <p:nvPr>
            <p:ph type="title"/>
          </p:nvPr>
        </p:nvSpPr>
        <p:spPr>
          <a:xfrm>
            <a:off x="838200" y="365125"/>
            <a:ext cx="10515600" cy="1325563"/>
          </a:xfrm>
        </p:spPr>
        <p:txBody>
          <a:bodyPr anchor="ctr">
            <a:normAutofit/>
          </a:bodyPr>
          <a:lstStyle/>
          <a:p>
            <a:pPr lvl="0"/>
            <a:r>
              <a:rPr lang="en-US" dirty="0">
                <a:solidFill>
                  <a:schemeClr val="bg1"/>
                </a:solidFill>
              </a:rPr>
              <a:t>DOCK and UNDOCK PANELS</a:t>
            </a:r>
          </a:p>
        </p:txBody>
      </p:sp>
      <p:pic>
        <p:nvPicPr>
          <p:cNvPr id="342" name="Google Shape;342;p6"/>
          <p:cNvPicPr preferRelativeResize="0">
            <a:picLocks noGrp="1"/>
          </p:cNvPicPr>
          <p:nvPr>
            <p:ph sz="half" idx="1"/>
          </p:nvPr>
        </p:nvPicPr>
        <p:blipFill rotWithShape="1">
          <a:blip r:embed="rId3"/>
          <a:stretch/>
        </p:blipFill>
        <p:spPr>
          <a:xfrm>
            <a:off x="838200" y="1928655"/>
            <a:ext cx="5181600" cy="4145278"/>
          </a:xfrm>
          <a:noFill/>
        </p:spPr>
      </p:pic>
      <p:sp>
        <p:nvSpPr>
          <p:cNvPr id="5" name="Content Placeholder 4">
            <a:extLst>
              <a:ext uri="{FF2B5EF4-FFF2-40B4-BE49-F238E27FC236}">
                <a16:creationId xmlns:a16="http://schemas.microsoft.com/office/drawing/2014/main" id="{579E7D7E-7C44-4CA6-EE62-4D65B0F78E82}"/>
              </a:ext>
            </a:extLst>
          </p:cNvPr>
          <p:cNvSpPr>
            <a:spLocks noGrp="1"/>
          </p:cNvSpPr>
          <p:nvPr>
            <p:ph sz="half" idx="2"/>
          </p:nvPr>
        </p:nvSpPr>
        <p:spPr>
          <a:xfrm>
            <a:off x="6172200" y="1825625"/>
            <a:ext cx="5181600" cy="4351338"/>
          </a:xfrm>
        </p:spPr>
        <p:txBody>
          <a:bodyPr>
            <a:normAutofit/>
          </a:bodyPr>
          <a:lstStyle/>
          <a:p>
            <a:pPr lvl="0"/>
            <a:r>
              <a:rPr lang="en-US" sz="2500" b="0" dirty="0"/>
              <a:t>When you drag a panel, Premiere Pro displays a drop zone. You drag by clicking the panel tab (the name of the panel) and hold and drag. </a:t>
            </a:r>
          </a:p>
          <a:p>
            <a:pPr lvl="0"/>
            <a:r>
              <a:rPr lang="en-US" sz="2500" b="0" dirty="0"/>
              <a:t>Drop-zones provide visual cues as you drag panels to rearrange them within the docked panel layout.</a:t>
            </a:r>
          </a:p>
          <a:p>
            <a:pPr lvl="0"/>
            <a:r>
              <a:rPr lang="en-US" sz="2500" b="0" dirty="0"/>
              <a:t>You can drag a panel out of a frame to become a separate floating panel or choose Undock Panel from the panel menu.</a:t>
            </a:r>
          </a:p>
          <a:p>
            <a:pPr lvl="0"/>
            <a:endParaRPr lang="en-US" sz="2500" b="0" dirty="0"/>
          </a:p>
          <a:p>
            <a:endParaRPr lang="en-US" sz="25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60" name="Google Shape;360;p7"/>
          <p:cNvSpPr/>
          <p:nvPr/>
        </p:nvSpPr>
        <p:spPr>
          <a:xfrm rot="-5400000">
            <a:off x="6290102" y="977273"/>
            <a:ext cx="6053670" cy="4903455"/>
          </a:xfrm>
          <a:custGeom>
            <a:avLst/>
            <a:gdLst/>
            <a:ahLst/>
            <a:cxnLst/>
            <a:rect l="l" t="t" r="r" b="b"/>
            <a:pathLst>
              <a:path w="6053670" h="4903455" extrusionOk="0">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sp>
      <p:sp>
        <p:nvSpPr>
          <p:cNvPr id="362" name="Google Shape;362;p7"/>
          <p:cNvSpPr/>
          <p:nvPr/>
        </p:nvSpPr>
        <p:spPr>
          <a:xfrm rot="-5677511">
            <a:off x="537676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txBox="1">
            <a:spLocks noGrp="1"/>
          </p:cNvSpPr>
          <p:nvPr>
            <p:ph type="title"/>
          </p:nvPr>
        </p:nvSpPr>
        <p:spPr/>
        <p:txBody>
          <a:bodyPr>
            <a:normAutofit/>
          </a:bodyPr>
          <a:lstStyle/>
          <a:p>
            <a:pPr lvl="0"/>
            <a:r>
              <a:rPr lang="en-US" sz="4000" dirty="0">
                <a:solidFill>
                  <a:schemeClr val="bg1"/>
                </a:solidFill>
                <a:sym typeface="Century Gothic"/>
              </a:rPr>
              <a:t>Multiple</a:t>
            </a:r>
            <a:r>
              <a:rPr lang="en-US" sz="4400" dirty="0">
                <a:solidFill>
                  <a:schemeClr val="bg1"/>
                </a:solidFill>
                <a:sym typeface="Century Gothic"/>
              </a:rPr>
              <a:t> Options to Dock</a:t>
            </a:r>
            <a:endParaRPr lang="en-US" sz="4400" dirty="0">
              <a:solidFill>
                <a:schemeClr val="bg1"/>
              </a:solidFill>
            </a:endParaRPr>
          </a:p>
        </p:txBody>
      </p:sp>
      <p:sp>
        <p:nvSpPr>
          <p:cNvPr id="5" name="Content Placeholder 4">
            <a:extLst>
              <a:ext uri="{FF2B5EF4-FFF2-40B4-BE49-F238E27FC236}">
                <a16:creationId xmlns:a16="http://schemas.microsoft.com/office/drawing/2014/main" id="{AAE9B641-9313-E710-5625-2DB9B31BA9D6}"/>
              </a:ext>
            </a:extLst>
          </p:cNvPr>
          <p:cNvSpPr>
            <a:spLocks noGrp="1"/>
          </p:cNvSpPr>
          <p:nvPr>
            <p:ph idx="1"/>
          </p:nvPr>
        </p:nvSpPr>
        <p:spPr/>
        <p:txBody>
          <a:bodyPr/>
          <a:lstStyle/>
          <a:p>
            <a:endParaRPr lang="en-US"/>
          </a:p>
        </p:txBody>
      </p:sp>
      <p:sp>
        <p:nvSpPr>
          <p:cNvPr id="2" name="Text Placeholder 1">
            <a:extLst>
              <a:ext uri="{FF2B5EF4-FFF2-40B4-BE49-F238E27FC236}">
                <a16:creationId xmlns:a16="http://schemas.microsoft.com/office/drawing/2014/main" id="{B70AE9F3-183E-AFDE-3A36-DA1AABBA2D40}"/>
              </a:ext>
            </a:extLst>
          </p:cNvPr>
          <p:cNvSpPr>
            <a:spLocks noGrp="1"/>
          </p:cNvSpPr>
          <p:nvPr>
            <p:ph type="body" sz="half" idx="2"/>
          </p:nvPr>
        </p:nvSpPr>
        <p:spPr/>
        <p:txBody>
          <a:bodyPr>
            <a:normAutofit lnSpcReduction="10000"/>
          </a:bodyPr>
          <a:lstStyle/>
          <a:p>
            <a:pPr marL="342900" lvl="0" indent="-342900">
              <a:buFont typeface="Arial" panose="020B0604020202020204" pitchFamily="34" charset="0"/>
              <a:buChar char="•"/>
            </a:pPr>
            <a:r>
              <a:rPr lang="en-US" sz="2400" b="0" dirty="0">
                <a:solidFill>
                  <a:schemeClr val="bg1"/>
                </a:solidFill>
              </a:rPr>
              <a:t>There are multiple ways to dock your panels. You can have your panels either above or below or on the side of an existing panel. </a:t>
            </a:r>
          </a:p>
          <a:p>
            <a:pPr marL="342900" lvl="0" indent="-342900">
              <a:buFont typeface="Arial" panose="020B0604020202020204" pitchFamily="34" charset="0"/>
              <a:buChar char="•"/>
            </a:pPr>
            <a:r>
              <a:rPr lang="en-US" sz="2400" b="0" dirty="0">
                <a:solidFill>
                  <a:schemeClr val="bg1"/>
                </a:solidFill>
              </a:rPr>
              <a:t>When you hover over a center of a drop-zone this groups (nests) the panel that you are moving with the existing panel group, creating a new tab</a:t>
            </a:r>
          </a:p>
          <a:p>
            <a:pPr marL="342900" indent="-342900">
              <a:buFont typeface="Arial" panose="020B0604020202020204" pitchFamily="34" charset="0"/>
              <a:buChar char="•"/>
            </a:pPr>
            <a:endParaRPr lang="en-US" sz="2400" b="0" dirty="0">
              <a:solidFill>
                <a:schemeClr val="bg1"/>
              </a:solidFill>
            </a:endParaRPr>
          </a:p>
        </p:txBody>
      </p:sp>
      <p:sp>
        <p:nvSpPr>
          <p:cNvPr id="366" name="Google Shape;366;p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p7" descr="A screenshot of a computer screen&#10;&#10;Description automatically generated"/>
          <p:cNvPicPr preferRelativeResize="0"/>
          <p:nvPr/>
        </p:nvPicPr>
        <p:blipFill rotWithShape="1">
          <a:blip r:embed="rId3">
            <a:alphaModFix/>
          </a:blip>
          <a:srcRect r="11446"/>
          <a:stretch/>
        </p:blipFill>
        <p:spPr>
          <a:xfrm>
            <a:off x="5205098" y="16379"/>
            <a:ext cx="6189184" cy="3896447"/>
          </a:xfrm>
          <a:prstGeom prst="rect">
            <a:avLst/>
          </a:prstGeom>
          <a:noFill/>
          <a:ln>
            <a:noFill/>
          </a:ln>
        </p:spPr>
      </p:pic>
      <p:pic>
        <p:nvPicPr>
          <p:cNvPr id="369" name="Google Shape;369;p7" descr="A screenshot of a computer screen&#10;&#10;Description automatically generated"/>
          <p:cNvPicPr preferRelativeResize="0"/>
          <p:nvPr/>
        </p:nvPicPr>
        <p:blipFill rotWithShape="1">
          <a:blip r:embed="rId4">
            <a:alphaModFix/>
          </a:blip>
          <a:srcRect/>
          <a:stretch/>
        </p:blipFill>
        <p:spPr>
          <a:xfrm>
            <a:off x="5205098" y="4076700"/>
            <a:ext cx="6189184" cy="27387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8" descr="A screenshot of a video game&#10;&#10;Description automatically generated"/>
          <p:cNvPicPr preferRelativeResize="0"/>
          <p:nvPr/>
        </p:nvPicPr>
        <p:blipFill rotWithShape="1">
          <a:blip r:embed="rId3">
            <a:alphaModFix/>
          </a:blip>
          <a:srcRect/>
          <a:stretch/>
        </p:blipFill>
        <p:spPr>
          <a:xfrm>
            <a:off x="5535057" y="2486025"/>
            <a:ext cx="6221078" cy="4247726"/>
          </a:xfrm>
          <a:prstGeom prst="rect">
            <a:avLst/>
          </a:prstGeom>
          <a:noFill/>
          <a:ln>
            <a:noFill/>
          </a:ln>
        </p:spPr>
      </p:pic>
      <p:pic>
        <p:nvPicPr>
          <p:cNvPr id="375" name="Google Shape;375;p8" descr="A screenshot of a person&#10;&#10;Description automatically generated"/>
          <p:cNvPicPr preferRelativeResize="0"/>
          <p:nvPr/>
        </p:nvPicPr>
        <p:blipFill rotWithShape="1">
          <a:blip r:embed="rId4">
            <a:alphaModFix/>
          </a:blip>
          <a:srcRect/>
          <a:stretch/>
        </p:blipFill>
        <p:spPr>
          <a:xfrm>
            <a:off x="901482" y="2875408"/>
            <a:ext cx="4279345" cy="3676140"/>
          </a:xfrm>
          <a:prstGeom prst="rect">
            <a:avLst/>
          </a:prstGeom>
          <a:noFill/>
          <a:ln>
            <a:noFill/>
          </a:ln>
        </p:spPr>
      </p:pic>
      <p:sp>
        <p:nvSpPr>
          <p:cNvPr id="376" name="Google Shape;376;p8"/>
          <p:cNvSpPr txBox="1">
            <a:spLocks noGrp="1"/>
          </p:cNvSpPr>
          <p:nvPr>
            <p:ph idx="4294967295"/>
          </p:nvPr>
        </p:nvSpPr>
        <p:spPr>
          <a:xfrm>
            <a:off x="123568" y="469900"/>
            <a:ext cx="5795318" cy="4351338"/>
          </a:xfrm>
          <a:prstGeom prst="rect">
            <a:avLst/>
          </a:prstGeom>
          <a:noFill/>
          <a:ln>
            <a:noFill/>
          </a:ln>
        </p:spPr>
        <p:txBody>
          <a:bodyPr spcFirstLastPara="1" wrap="square" lIns="91425" tIns="45700" rIns="91425" bIns="45700" anchor="t" anchorCtr="0">
            <a:normAutofit/>
          </a:bodyPr>
          <a:lstStyle/>
          <a:p>
            <a:pPr>
              <a:spcBef>
                <a:spcPts val="0"/>
              </a:spcBef>
              <a:buSzPts val="1920"/>
            </a:pPr>
            <a:r>
              <a:rPr lang="en-US" sz="2400" b="0" dirty="0"/>
              <a:t>When many panels are combined, you may not be able to see all their names. If this is the case, a menu of additional panels is displayed. Click this menu to access a hidden panel in a frame.</a:t>
            </a:r>
            <a:endParaRPr b="0" dirty="0"/>
          </a:p>
        </p:txBody>
      </p:sp>
      <p:sp>
        <p:nvSpPr>
          <p:cNvPr id="377" name="Google Shape;377;p8"/>
          <p:cNvSpPr txBox="1">
            <a:spLocks noGrp="1"/>
          </p:cNvSpPr>
          <p:nvPr>
            <p:ph type="body" idx="4294967295"/>
          </p:nvPr>
        </p:nvSpPr>
        <p:spPr>
          <a:xfrm>
            <a:off x="6273116" y="469900"/>
            <a:ext cx="5918884" cy="2016125"/>
          </a:xfrm>
          <a:prstGeom prst="rect">
            <a:avLst/>
          </a:prstGeom>
          <a:noFill/>
          <a:ln>
            <a:noFill/>
          </a:ln>
        </p:spPr>
        <p:txBody>
          <a:bodyPr spcFirstLastPara="1" wrap="square" lIns="91425" tIns="45700" rIns="91425" bIns="45700" anchor="t" anchorCtr="0">
            <a:normAutofit/>
          </a:bodyPr>
          <a:lstStyle/>
          <a:p>
            <a:pPr>
              <a:spcBef>
                <a:spcPts val="0"/>
              </a:spcBef>
              <a:buSzPts val="1920"/>
            </a:pPr>
            <a:r>
              <a:rPr lang="en-US" sz="2400" b="0" dirty="0"/>
              <a:t>You can display any panel by choosing it from the Window menu, so if you can’t locate a panel, just look there.</a:t>
            </a:r>
            <a:endParaRPr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95" name="Google Shape;395;p9"/>
          <p:cNvSpPr/>
          <p:nvPr/>
        </p:nvSpPr>
        <p:spPr>
          <a:xfrm rot="-5400000">
            <a:off x="5950898" y="638067"/>
            <a:ext cx="6053670" cy="5581866"/>
          </a:xfrm>
          <a:custGeom>
            <a:avLst/>
            <a:gdLst/>
            <a:ahLst/>
            <a:cxnLst/>
            <a:rect l="l" t="t" r="r" b="b"/>
            <a:pathLst>
              <a:path w="6053670" h="5581866" extrusionOk="0">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sp>
      <p:sp>
        <p:nvSpPr>
          <p:cNvPr id="397" name="Google Shape;397;p9"/>
          <p:cNvSpPr txBox="1">
            <a:spLocks noGrp="1"/>
          </p:cNvSpPr>
          <p:nvPr>
            <p:ph type="title"/>
          </p:nvPr>
        </p:nvSpPr>
        <p:spPr/>
        <p:txBody>
          <a:bodyPr>
            <a:normAutofit/>
          </a:bodyPr>
          <a:lstStyle/>
          <a:p>
            <a:pPr lvl="0"/>
            <a:r>
              <a:rPr lang="en-US" sz="4400" dirty="0">
                <a:solidFill>
                  <a:schemeClr val="bg1"/>
                </a:solidFill>
                <a:sym typeface="Century Gothic"/>
              </a:rPr>
              <a:t>RESET WORKSPACES</a:t>
            </a:r>
            <a:endParaRPr lang="en-US" sz="4400" dirty="0">
              <a:solidFill>
                <a:schemeClr val="bg1"/>
              </a:solidFill>
            </a:endParaRPr>
          </a:p>
        </p:txBody>
      </p:sp>
      <p:sp>
        <p:nvSpPr>
          <p:cNvPr id="5" name="Text Placeholder 4">
            <a:extLst>
              <a:ext uri="{FF2B5EF4-FFF2-40B4-BE49-F238E27FC236}">
                <a16:creationId xmlns:a16="http://schemas.microsoft.com/office/drawing/2014/main" id="{701B952D-15DA-2D84-D6ED-57D81963EEAC}"/>
              </a:ext>
            </a:extLst>
          </p:cNvPr>
          <p:cNvSpPr>
            <a:spLocks noGrp="1"/>
          </p:cNvSpPr>
          <p:nvPr>
            <p:ph type="body" sz="half" idx="2"/>
          </p:nvPr>
        </p:nvSpPr>
        <p:spPr/>
        <p:txBody>
          <a:bodyPr>
            <a:normAutofit/>
          </a:bodyPr>
          <a:lstStyle/>
          <a:p>
            <a:pPr marL="285750" lvl="0" indent="-285750">
              <a:buFont typeface="Arial" panose="020B0604020202020204" pitchFamily="34" charset="0"/>
              <a:buChar char="•"/>
            </a:pPr>
            <a:r>
              <a:rPr lang="en-US" sz="2000" b="0" dirty="0">
                <a:solidFill>
                  <a:schemeClr val="bg1"/>
                </a:solidFill>
              </a:rPr>
              <a:t>If you ever mess up your workspace a lot and want to go back to the original settings, you can easily to do in the Window menu.</a:t>
            </a:r>
          </a:p>
          <a:p>
            <a:pPr marL="285750" lvl="0" indent="-285750">
              <a:buFont typeface="Arial" panose="020B0604020202020204" pitchFamily="34" charset="0"/>
              <a:buChar char="•"/>
            </a:pPr>
            <a:r>
              <a:rPr lang="en-US" sz="2000" b="0" dirty="0">
                <a:solidFill>
                  <a:schemeClr val="bg1"/>
                </a:solidFill>
              </a:rPr>
              <a:t>Window &gt; Workspace &gt; Reset To Saved Layout</a:t>
            </a:r>
          </a:p>
          <a:p>
            <a:pPr marL="285750" lvl="0" indent="-285750">
              <a:buFont typeface="Arial" panose="020B0604020202020204" pitchFamily="34" charset="0"/>
              <a:buChar char="•"/>
            </a:pPr>
            <a:r>
              <a:rPr lang="en-US" sz="2000" b="0" dirty="0">
                <a:solidFill>
                  <a:schemeClr val="bg1"/>
                </a:solidFill>
              </a:rPr>
              <a:t>Also click the small panel menu icon next to the Editing option on the Workspaces panel and choose Reset To Saved Layout.</a:t>
            </a:r>
          </a:p>
          <a:p>
            <a:pPr marL="285750" indent="-285750">
              <a:buFont typeface="Arial" panose="020B0604020202020204" pitchFamily="34" charset="0"/>
              <a:buChar char="•"/>
            </a:pPr>
            <a:endParaRPr lang="en-US" sz="2000" b="0" dirty="0">
              <a:solidFill>
                <a:schemeClr val="bg1"/>
              </a:solidFill>
            </a:endParaRPr>
          </a:p>
        </p:txBody>
      </p:sp>
      <p:pic>
        <p:nvPicPr>
          <p:cNvPr id="398" name="Google Shape;398;p9"/>
          <p:cNvPicPr preferRelativeResize="0"/>
          <p:nvPr/>
        </p:nvPicPr>
        <p:blipFill rotWithShape="1">
          <a:blip r:embed="rId3">
            <a:alphaModFix/>
          </a:blip>
          <a:srcRect/>
          <a:stretch/>
        </p:blipFill>
        <p:spPr>
          <a:xfrm>
            <a:off x="5473786" y="1754659"/>
            <a:ext cx="6594652" cy="2356489"/>
          </a:xfrm>
          <a:prstGeom prst="rect">
            <a:avLst/>
          </a:prstGeom>
          <a:noFill/>
          <a:ln>
            <a:noFill/>
          </a:ln>
        </p:spPr>
      </p:pic>
      <p:sp>
        <p:nvSpPr>
          <p:cNvPr id="401" name="Google Shape;401;p9"/>
          <p:cNvSpPr/>
          <p:nvPr/>
        </p:nvSpPr>
        <p:spPr>
          <a:xfrm rot="-4079043">
            <a:off x="5514187" y="3107840"/>
            <a:ext cx="2695019" cy="1310255"/>
          </a:xfrm>
          <a:prstGeom prst="rightArrow">
            <a:avLst>
              <a:gd name="adj1" fmla="val 50000"/>
              <a:gd name="adj2" fmla="val 50000"/>
            </a:avLst>
          </a:prstGeom>
          <a:solidFill>
            <a:schemeClr val="accent1"/>
          </a:solidFill>
          <a:ln w="19050" cap="rnd" cmpd="sng">
            <a:solidFill>
              <a:srgbClr val="820C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02" name="Google Shape;402;p9"/>
          <p:cNvPicPr preferRelativeResize="0"/>
          <p:nvPr/>
        </p:nvPicPr>
        <p:blipFill rotWithShape="1">
          <a:blip r:embed="rId4">
            <a:alphaModFix/>
          </a:blip>
          <a:srcRect/>
          <a:stretch/>
        </p:blipFill>
        <p:spPr>
          <a:xfrm>
            <a:off x="7542141" y="4509965"/>
            <a:ext cx="1458262" cy="1657117"/>
          </a:xfrm>
          <a:prstGeom prst="rect">
            <a:avLst/>
          </a:prstGeom>
          <a:noFill/>
          <a:ln>
            <a:noFill/>
          </a:ln>
        </p:spPr>
      </p:pic>
    </p:spTree>
  </p:cSld>
  <p:clrMapOvr>
    <a:masterClrMapping/>
  </p:clrMapOvr>
</p:sld>
</file>

<file path=ppt/theme/theme1.xml><?xml version="1.0" encoding="utf-8"?>
<a:theme xmlns:a="http://schemas.openxmlformats.org/drawingml/2006/main" name="Adobe ALL Software">
  <a:themeElements>
    <a:clrScheme name="Greyscale">
      <a:dk1>
        <a:srgbClr val="000000"/>
      </a:dk1>
      <a:lt1>
        <a:srgbClr val="FFFFFF"/>
      </a:lt1>
      <a:dk2>
        <a:srgbClr val="242852"/>
      </a:dk2>
      <a:lt2>
        <a:srgbClr val="5E5E5E"/>
      </a:lt2>
      <a:accent1>
        <a:srgbClr val="797979"/>
      </a:accent1>
      <a:accent2>
        <a:srgbClr val="EAEAEA"/>
      </a:accent2>
      <a:accent3>
        <a:srgbClr val="A9A9A9"/>
      </a:accent3>
      <a:accent4>
        <a:srgbClr val="D5D5D5"/>
      </a:accent4>
      <a:accent5>
        <a:srgbClr val="A9A9A9"/>
      </a:accent5>
      <a:accent6>
        <a:srgbClr val="9D90A0"/>
      </a:accent6>
      <a:hlink>
        <a:srgbClr val="0096FF"/>
      </a:hlink>
      <a:folHlink>
        <a:srgbClr val="75D5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be ALL Software" id="{A6A79DE6-CF61-034E-90DF-0599E91B3D30}" vid="{749D4803-29C9-ED40-ADF2-7D7C44C435D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998</Words>
  <Application>Microsoft Macintosh PowerPoint</Application>
  <PresentationFormat>Widescreen</PresentationFormat>
  <Paragraphs>50</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Futura Condensed Medium</vt:lpstr>
      <vt:lpstr>Raleway</vt:lpstr>
      <vt:lpstr>Calibri</vt:lpstr>
      <vt:lpstr>Adobe ALL Software</vt:lpstr>
      <vt:lpstr>Customizing Premiere Pro</vt:lpstr>
      <vt:lpstr>Customizing Workspaces</vt:lpstr>
      <vt:lpstr>If Workspaces are not visible</vt:lpstr>
      <vt:lpstr>Adjusting Premiere Pro</vt:lpstr>
      <vt:lpstr>ADJUST WORKSPACES</vt:lpstr>
      <vt:lpstr>DOCK and UNDOCK PANELS</vt:lpstr>
      <vt:lpstr>Multiple Options to Dock</vt:lpstr>
      <vt:lpstr>PowerPoint Presentation</vt:lpstr>
      <vt:lpstr>RESET WORKSPACES</vt:lpstr>
      <vt:lpstr>SAVE CUSTOM WORKSPACES</vt:lpstr>
      <vt:lpstr>Tilde Key</vt:lpstr>
      <vt:lpstr>Application Preferences</vt:lpstr>
      <vt:lpstr>PowerPoint Presentation</vt:lpstr>
      <vt:lpstr>Auto Save</vt:lpstr>
      <vt:lpstr>Moving, backing up, and syncing user settings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Customizing Premiere Pro</dc:title>
  <dc:creator>Catherine Andrus</dc:creator>
  <cp:lastModifiedBy>Emily Scales _ Staff - WakefieldHS</cp:lastModifiedBy>
  <cp:revision>3</cp:revision>
  <dcterms:created xsi:type="dcterms:W3CDTF">2020-04-27T15:00:01Z</dcterms:created>
  <dcterms:modified xsi:type="dcterms:W3CDTF">2022-06-02T16:47:31Z</dcterms:modified>
</cp:coreProperties>
</file>