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665" r:id="rId2"/>
    <p:sldMasterId id="2147483677"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Garamond" panose="02020404030301010803" pitchFamily="18" charset="0"/>
      <p:regular r:id="rId38"/>
      <p:bold r:id="rId39"/>
      <p:italic r:id="rId40"/>
      <p:boldItalic r:id="rId41"/>
    </p:embeddedFont>
    <p:embeddedFont>
      <p:font typeface="Raleway" panose="020B0003030101060003" pitchFamily="3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qqZSnmiOpau6gf5ey6PUXx2dC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9DF009-8B25-49C4-B0AE-8D1243B48A45}">
  <a:tblStyle styleId="{DF9DF009-8B25-49C4-B0AE-8D1243B48A45}" styleName="Table_0">
    <a:wholeTbl>
      <a:tcTxStyle b="off" i="off">
        <a:font>
          <a:latin typeface="Garamond"/>
          <a:ea typeface="Garamond"/>
          <a:cs typeface="Garamon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Garamond"/>
          <a:ea typeface="Garamond"/>
          <a:cs typeface="Garamond"/>
        </a:font>
        <a:schemeClr val="lt1"/>
      </a:tcTxStyle>
      <a:tcStyle>
        <a:tcBdr/>
        <a:fill>
          <a:solidFill>
            <a:schemeClr val="accent1"/>
          </a:solidFill>
        </a:fill>
      </a:tcStyle>
    </a:lastCol>
    <a:firstCol>
      <a:tcTxStyle b="on" i="off">
        <a:font>
          <a:latin typeface="Garamond"/>
          <a:ea typeface="Garamond"/>
          <a:cs typeface="Garamond"/>
        </a:font>
        <a:schemeClr val="lt1"/>
      </a:tcTxStyle>
      <a:tcStyle>
        <a:tcBdr/>
        <a:fill>
          <a:solidFill>
            <a:schemeClr val="accent1"/>
          </a:solidFill>
        </a:fill>
      </a:tcStyle>
    </a:firstCol>
    <a:lastRow>
      <a:tcTxStyle b="on" i="off">
        <a:font>
          <a:latin typeface="Garamond"/>
          <a:ea typeface="Garamond"/>
          <a:cs typeface="Garamond"/>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aramond"/>
          <a:ea typeface="Garamond"/>
          <a:cs typeface="Garamond"/>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25"/>
    <p:restoredTop sz="94679"/>
  </p:normalViewPr>
  <p:slideViewPr>
    <p:cSldViewPr snapToGrid="0" snapToObjects="1">
      <p:cViewPr varScale="1">
        <p:scale>
          <a:sx n="86" d="100"/>
          <a:sy n="86" d="100"/>
        </p:scale>
        <p:origin x="224"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https://www.premiumbeat.com/blog/8-essential-cuts-every-editor-should-know/</a:t>
            </a:r>
            <a:endParaRPr/>
          </a:p>
        </p:txBody>
      </p:sp>
      <p:sp>
        <p:nvSpPr>
          <p:cNvPr id="448" name="Google Shape;44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6" name="Google Shape;4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body" idx="1"/>
          </p:nvPr>
        </p:nvSpPr>
        <p:spPr>
          <a:xfrm>
            <a:off x="1066800" y="2103120"/>
            <a:ext cx="10058400" cy="384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57" name="Google Shape;57;p34"/>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4"/>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47"/>
          <p:cNvSpPr/>
          <p:nvPr/>
        </p:nvSpPr>
        <p:spPr>
          <a:xfrm>
            <a:off x="8119870" y="237744"/>
            <a:ext cx="3826500" cy="6382500"/>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47"/>
          <p:cNvSpPr>
            <a:spLocks noGrp="1"/>
          </p:cNvSpPr>
          <p:nvPr>
            <p:ph type="pic" idx="2"/>
          </p:nvPr>
        </p:nvSpPr>
        <p:spPr>
          <a:xfrm>
            <a:off x="228599" y="237744"/>
            <a:ext cx="7696200" cy="6382500"/>
          </a:xfrm>
          <a:prstGeom prst="rect">
            <a:avLst/>
          </a:prstGeom>
          <a:solidFill>
            <a:srgbClr val="8DA9DB"/>
          </a:solidFill>
          <a:ln>
            <a:noFill/>
          </a:ln>
        </p:spPr>
        <p:txBody>
          <a:bodyPr spcFirstLastPara="1" wrap="square" lIns="91425" tIns="45700" rIns="91425" bIns="45700" anchor="t" anchorCtr="0">
            <a:noAutofit/>
          </a:bodyPr>
          <a:lstStyle>
            <a:lvl1pPr marR="0" lvl="0" algn="l" rtl="0">
              <a:lnSpc>
                <a:spcPct val="100000"/>
              </a:lnSpc>
              <a:spcBef>
                <a:spcPts val="900"/>
              </a:spcBef>
              <a:spcAft>
                <a:spcPts val="0"/>
              </a:spcAft>
              <a:buClr>
                <a:srgbClr val="262626"/>
              </a:buClr>
              <a:buSzPts val="3200"/>
              <a:buFont typeface="Garamond"/>
              <a:buNone/>
              <a:defRPr sz="3200" b="0" i="0" u="none" strike="noStrike" cap="none">
                <a:solidFill>
                  <a:schemeClr val="dk1"/>
                </a:solidFill>
                <a:latin typeface="Garamond"/>
                <a:ea typeface="Garamond"/>
                <a:cs typeface="Garamond"/>
                <a:sym typeface="Garamond"/>
              </a:defRPr>
            </a:lvl1pPr>
            <a:lvl2pPr marR="0" lvl="1" algn="l" rtl="0">
              <a:lnSpc>
                <a:spcPct val="100000"/>
              </a:lnSpc>
              <a:spcBef>
                <a:spcPts val="500"/>
              </a:spcBef>
              <a:spcAft>
                <a:spcPts val="0"/>
              </a:spcAft>
              <a:buClr>
                <a:srgbClr val="262626"/>
              </a:buClr>
              <a:buSzPts val="2800"/>
              <a:buFont typeface="Garamond"/>
              <a:buNone/>
              <a:defRPr sz="2800" b="0" i="0" u="none" strike="noStrike" cap="none">
                <a:solidFill>
                  <a:schemeClr val="dk1"/>
                </a:solidFill>
                <a:latin typeface="Garamond"/>
                <a:ea typeface="Garamond"/>
                <a:cs typeface="Garamond"/>
                <a:sym typeface="Garamond"/>
              </a:defRPr>
            </a:lvl2pPr>
            <a:lvl3pPr marR="0" lvl="2" algn="l" rtl="0">
              <a:lnSpc>
                <a:spcPct val="100000"/>
              </a:lnSpc>
              <a:spcBef>
                <a:spcPts val="500"/>
              </a:spcBef>
              <a:spcAft>
                <a:spcPts val="0"/>
              </a:spcAft>
              <a:buClr>
                <a:srgbClr val="262626"/>
              </a:buClr>
              <a:buSzPts val="2400"/>
              <a:buFont typeface="Garamond"/>
              <a:buNone/>
              <a:defRPr sz="2400" b="0" i="0" u="none" strike="noStrike" cap="none">
                <a:solidFill>
                  <a:schemeClr val="dk1"/>
                </a:solidFill>
                <a:latin typeface="Garamond"/>
                <a:ea typeface="Garamond"/>
                <a:cs typeface="Garamond"/>
                <a:sym typeface="Garamond"/>
              </a:defRPr>
            </a:lvl3pPr>
            <a:lvl4pPr marR="0" lvl="3"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4pPr>
            <a:lvl5pPr marR="0" lvl="4"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5pPr>
            <a:lvl6pPr marR="0" lvl="5"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6pPr>
            <a:lvl7pPr marR="0" lvl="6"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7pPr>
            <a:lvl8pPr marR="0" lvl="7"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8pPr>
            <a:lvl9pPr marR="0" lvl="8" algn="l" rtl="0">
              <a:lnSpc>
                <a:spcPct val="100000"/>
              </a:lnSpc>
              <a:spcBef>
                <a:spcPts val="500"/>
              </a:spcBef>
              <a:spcAft>
                <a:spcPts val="0"/>
              </a:spcAft>
              <a:buClr>
                <a:srgbClr val="262626"/>
              </a:buClr>
              <a:buSzPts val="2000"/>
              <a:buFont typeface="Garamond"/>
              <a:buNone/>
              <a:defRPr sz="2000" b="0" i="0" u="none" strike="noStrike" cap="none">
                <a:solidFill>
                  <a:schemeClr val="dk1"/>
                </a:solidFill>
                <a:latin typeface="Garamond"/>
                <a:ea typeface="Garamond"/>
                <a:cs typeface="Garamond"/>
                <a:sym typeface="Garamond"/>
              </a:defRPr>
            </a:lvl9pPr>
          </a:lstStyle>
          <a:p>
            <a:endParaRPr/>
          </a:p>
        </p:txBody>
      </p:sp>
      <p:sp>
        <p:nvSpPr>
          <p:cNvPr id="129" name="Google Shape;129;p47"/>
          <p:cNvSpPr txBox="1">
            <a:spLocks noGrp="1"/>
          </p:cNvSpPr>
          <p:nvPr>
            <p:ph type="dt" idx="10"/>
          </p:nvPr>
        </p:nvSpPr>
        <p:spPr>
          <a:xfrm>
            <a:off x="5662337" y="6035040"/>
            <a:ext cx="20721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b="1">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7"/>
          <p:cNvSpPr txBox="1">
            <a:spLocks noGrp="1"/>
          </p:cNvSpPr>
          <p:nvPr>
            <p:ph type="ftr" idx="11"/>
          </p:nvPr>
        </p:nvSpPr>
        <p:spPr>
          <a:xfrm>
            <a:off x="612648" y="6035040"/>
            <a:ext cx="4587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sz="1000" b="1">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sldNum" idx="12"/>
          </p:nvPr>
        </p:nvSpPr>
        <p:spPr>
          <a:xfrm>
            <a:off x="10396728" y="6035040"/>
            <a:ext cx="1225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47"/>
          <p:cNvSpPr/>
          <p:nvPr/>
        </p:nvSpPr>
        <p:spPr>
          <a:xfrm>
            <a:off x="8254660" y="374904"/>
            <a:ext cx="3557100" cy="610830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47"/>
          <p:cNvSpPr txBox="1">
            <a:spLocks noGrp="1"/>
          </p:cNvSpPr>
          <p:nvPr>
            <p:ph type="title"/>
          </p:nvPr>
        </p:nvSpPr>
        <p:spPr>
          <a:xfrm>
            <a:off x="8477250" y="603504"/>
            <a:ext cx="3144900" cy="1645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200"/>
              <a:buFont typeface="Garamond"/>
              <a:buNone/>
              <a:defRPr sz="3200" b="0">
                <a:solidFill>
                  <a:schemeClr val="dk1"/>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7"/>
          <p:cNvSpPr txBox="1">
            <a:spLocks noGrp="1"/>
          </p:cNvSpPr>
          <p:nvPr>
            <p:ph type="body" idx="1"/>
          </p:nvPr>
        </p:nvSpPr>
        <p:spPr>
          <a:xfrm>
            <a:off x="8477250" y="2386584"/>
            <a:ext cx="3144900" cy="35112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4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8"/>
          <p:cNvSpPr txBox="1">
            <a:spLocks noGrp="1"/>
          </p:cNvSpPr>
          <p:nvPr>
            <p:ph type="body" idx="1"/>
          </p:nvPr>
        </p:nvSpPr>
        <p:spPr>
          <a:xfrm rot="5400000">
            <a:off x="4171200" y="-1001280"/>
            <a:ext cx="3849600" cy="10058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38" name="Google Shape;138;p48"/>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8"/>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8"/>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49"/>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9"/>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4" name="Google Shape;144;p49"/>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9"/>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9"/>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6"/>
        <p:cNvGrpSpPr/>
        <p:nvPr/>
      </p:nvGrpSpPr>
      <p:grpSpPr>
        <a:xfrm>
          <a:off x="0" y="0"/>
          <a:ext cx="0" cy="0"/>
          <a:chOff x="0" y="0"/>
          <a:chExt cx="0" cy="0"/>
        </a:xfrm>
      </p:grpSpPr>
      <p:sp>
        <p:nvSpPr>
          <p:cNvPr id="157" name="Google Shape;157;p40"/>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40"/>
          <p:cNvSpPr txBox="1">
            <a:spLocks noGrp="1"/>
          </p:cNvSpPr>
          <p:nvPr>
            <p:ph type="body" idx="1"/>
          </p:nvPr>
        </p:nvSpPr>
        <p:spPr>
          <a:xfrm>
            <a:off x="1097280" y="1845734"/>
            <a:ext cx="10058400" cy="40233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0"/>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0"/>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40"/>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2"/>
        <p:cNvGrpSpPr/>
        <p:nvPr/>
      </p:nvGrpSpPr>
      <p:grpSpPr>
        <a:xfrm>
          <a:off x="0" y="0"/>
          <a:ext cx="0" cy="0"/>
          <a:chOff x="0" y="0"/>
          <a:chExt cx="0" cy="0"/>
        </a:xfrm>
      </p:grpSpPr>
      <p:sp>
        <p:nvSpPr>
          <p:cNvPr id="163" name="Google Shape;163;p50"/>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50"/>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50"/>
          <p:cNvSpPr txBox="1">
            <a:spLocks noGrp="1"/>
          </p:cNvSpPr>
          <p:nvPr>
            <p:ph type="ctrTitle"/>
          </p:nvPr>
        </p:nvSpPr>
        <p:spPr>
          <a:xfrm>
            <a:off x="1097280" y="758952"/>
            <a:ext cx="10058400" cy="35661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50"/>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67" name="Google Shape;167;p50"/>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50"/>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0"/>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0" name="Google Shape;170;p50"/>
          <p:cNvCxnSpPr/>
          <p:nvPr/>
        </p:nvCxnSpPr>
        <p:spPr>
          <a:xfrm>
            <a:off x="1207658" y="4343400"/>
            <a:ext cx="9875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71"/>
        <p:cNvGrpSpPr/>
        <p:nvPr/>
      </p:nvGrpSpPr>
      <p:grpSpPr>
        <a:xfrm>
          <a:off x="0" y="0"/>
          <a:ext cx="0" cy="0"/>
          <a:chOff x="0" y="0"/>
          <a:chExt cx="0" cy="0"/>
        </a:xfrm>
      </p:grpSpPr>
      <p:sp>
        <p:nvSpPr>
          <p:cNvPr id="172" name="Google Shape;172;p51"/>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1"/>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51"/>
          <p:cNvSpPr txBox="1">
            <a:spLocks noGrp="1"/>
          </p:cNvSpPr>
          <p:nvPr>
            <p:ph type="title"/>
          </p:nvPr>
        </p:nvSpPr>
        <p:spPr>
          <a:xfrm>
            <a:off x="1097280" y="758952"/>
            <a:ext cx="10058400" cy="35661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1"/>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176" name="Google Shape;176;p51"/>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51"/>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51"/>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9" name="Google Shape;179;p51"/>
          <p:cNvCxnSpPr/>
          <p:nvPr/>
        </p:nvCxnSpPr>
        <p:spPr>
          <a:xfrm>
            <a:off x="1207658" y="4343400"/>
            <a:ext cx="9875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52"/>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52"/>
          <p:cNvSpPr txBox="1">
            <a:spLocks noGrp="1"/>
          </p:cNvSpPr>
          <p:nvPr>
            <p:ph type="body" idx="1"/>
          </p:nvPr>
        </p:nvSpPr>
        <p:spPr>
          <a:xfrm>
            <a:off x="1097279" y="1845734"/>
            <a:ext cx="4937700" cy="40233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3" name="Google Shape;183;p52"/>
          <p:cNvSpPr txBox="1">
            <a:spLocks noGrp="1"/>
          </p:cNvSpPr>
          <p:nvPr>
            <p:ph type="body" idx="2"/>
          </p:nvPr>
        </p:nvSpPr>
        <p:spPr>
          <a:xfrm>
            <a:off x="6217920" y="1845735"/>
            <a:ext cx="4937700" cy="40233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4" name="Google Shape;184;p52"/>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52"/>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52"/>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p53"/>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53"/>
          <p:cNvSpPr txBox="1">
            <a:spLocks noGrp="1"/>
          </p:cNvSpPr>
          <p:nvPr>
            <p:ph type="body" idx="1"/>
          </p:nvPr>
        </p:nvSpPr>
        <p:spPr>
          <a:xfrm>
            <a:off x="1097280" y="1846052"/>
            <a:ext cx="4937700" cy="7362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90" name="Google Shape;190;p53"/>
          <p:cNvSpPr txBox="1">
            <a:spLocks noGrp="1"/>
          </p:cNvSpPr>
          <p:nvPr>
            <p:ph type="body" idx="2"/>
          </p:nvPr>
        </p:nvSpPr>
        <p:spPr>
          <a:xfrm>
            <a:off x="1097280" y="2582334"/>
            <a:ext cx="4937700" cy="33783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53"/>
          <p:cNvSpPr txBox="1">
            <a:spLocks noGrp="1"/>
          </p:cNvSpPr>
          <p:nvPr>
            <p:ph type="body" idx="3"/>
          </p:nvPr>
        </p:nvSpPr>
        <p:spPr>
          <a:xfrm>
            <a:off x="6217920" y="1846052"/>
            <a:ext cx="4937700" cy="7362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92" name="Google Shape;192;p53"/>
          <p:cNvSpPr txBox="1">
            <a:spLocks noGrp="1"/>
          </p:cNvSpPr>
          <p:nvPr>
            <p:ph type="body" idx="4"/>
          </p:nvPr>
        </p:nvSpPr>
        <p:spPr>
          <a:xfrm>
            <a:off x="6217920" y="2582334"/>
            <a:ext cx="4937700" cy="33783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53"/>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53"/>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53"/>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54"/>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54"/>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54"/>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54"/>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1"/>
        <p:cNvGrpSpPr/>
        <p:nvPr/>
      </p:nvGrpSpPr>
      <p:grpSpPr>
        <a:xfrm>
          <a:off x="0" y="0"/>
          <a:ext cx="0" cy="0"/>
          <a:chOff x="0" y="0"/>
          <a:chExt cx="0" cy="0"/>
        </a:xfrm>
      </p:grpSpPr>
      <p:sp>
        <p:nvSpPr>
          <p:cNvPr id="202" name="Google Shape;202;p55"/>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55"/>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55"/>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5"/>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55"/>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36"/>
          <p:cNvSpPr txBox="1">
            <a:spLocks noGrp="1"/>
          </p:cNvSpPr>
          <p:nvPr>
            <p:ph type="title"/>
          </p:nvPr>
        </p:nvSpPr>
        <p:spPr>
          <a:xfrm>
            <a:off x="415600" y="390467"/>
            <a:ext cx="11360700" cy="106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62626"/>
              </a:buClr>
              <a:buSzPts val="4200"/>
              <a:buFont typeface="Garamond"/>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62" name="Google Shape;62;p36"/>
          <p:cNvSpPr txBox="1">
            <a:spLocks noGrp="1"/>
          </p:cNvSpPr>
          <p:nvPr>
            <p:ph type="body" idx="1"/>
          </p:nvPr>
        </p:nvSpPr>
        <p:spPr>
          <a:xfrm>
            <a:off x="415600" y="1638233"/>
            <a:ext cx="11360700" cy="44535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100000"/>
              </a:lnSpc>
              <a:spcBef>
                <a:spcPts val="2133"/>
              </a:spcBef>
              <a:spcAft>
                <a:spcPts val="0"/>
              </a:spcAft>
              <a:buSzPts val="1400"/>
              <a:buChar char="■"/>
              <a:defRPr/>
            </a:lvl6pPr>
            <a:lvl7pPr marL="3200400" lvl="6" indent="-317500" algn="l">
              <a:lnSpc>
                <a:spcPct val="100000"/>
              </a:lnSpc>
              <a:spcBef>
                <a:spcPts val="2133"/>
              </a:spcBef>
              <a:spcAft>
                <a:spcPts val="0"/>
              </a:spcAft>
              <a:buSzPts val="1400"/>
              <a:buChar char="●"/>
              <a:defRPr/>
            </a:lvl7pPr>
            <a:lvl8pPr marL="3657600" lvl="7" indent="-317500" algn="l">
              <a:lnSpc>
                <a:spcPct val="100000"/>
              </a:lnSpc>
              <a:spcBef>
                <a:spcPts val="2133"/>
              </a:spcBef>
              <a:spcAft>
                <a:spcPts val="0"/>
              </a:spcAft>
              <a:buSzPts val="1400"/>
              <a:buChar char="○"/>
              <a:defRPr/>
            </a:lvl8pPr>
            <a:lvl9pPr marL="4114800" lvl="8" indent="-317500" algn="l">
              <a:lnSpc>
                <a:spcPct val="100000"/>
              </a:lnSpc>
              <a:spcBef>
                <a:spcPts val="2133"/>
              </a:spcBef>
              <a:spcAft>
                <a:spcPts val="2133"/>
              </a:spcAft>
              <a:buSzPts val="1400"/>
              <a:buChar char="■"/>
              <a:defRPr/>
            </a:lvl9pPr>
          </a:lstStyle>
          <a:p>
            <a:endParaRPr/>
          </a:p>
        </p:txBody>
      </p:sp>
      <p:sp>
        <p:nvSpPr>
          <p:cNvPr id="63" name="Google Shape;63;p3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3F3F3F"/>
              </a:buClr>
              <a:buSzPts val="1000"/>
              <a:buFont typeface="Garamond"/>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07"/>
        <p:cNvGrpSpPr/>
        <p:nvPr/>
      </p:nvGrpSpPr>
      <p:grpSpPr>
        <a:xfrm>
          <a:off x="0" y="0"/>
          <a:ext cx="0" cy="0"/>
          <a:chOff x="0" y="0"/>
          <a:chExt cx="0" cy="0"/>
        </a:xfrm>
      </p:grpSpPr>
      <p:sp>
        <p:nvSpPr>
          <p:cNvPr id="208" name="Google Shape;208;p56"/>
          <p:cNvSpPr/>
          <p:nvPr/>
        </p:nvSpPr>
        <p:spPr>
          <a:xfrm>
            <a:off x="16" y="0"/>
            <a:ext cx="40509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56"/>
          <p:cNvSpPr/>
          <p:nvPr/>
        </p:nvSpPr>
        <p:spPr>
          <a:xfrm>
            <a:off x="4040071" y="0"/>
            <a:ext cx="63900"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56"/>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56"/>
          <p:cNvSpPr txBox="1">
            <a:spLocks noGrp="1"/>
          </p:cNvSpPr>
          <p:nvPr>
            <p:ph type="body" idx="1"/>
          </p:nvPr>
        </p:nvSpPr>
        <p:spPr>
          <a:xfrm>
            <a:off x="4800600" y="731520"/>
            <a:ext cx="6492300" cy="52578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12" name="Google Shape;212;p56"/>
          <p:cNvSpPr txBox="1">
            <a:spLocks noGrp="1"/>
          </p:cNvSpPr>
          <p:nvPr>
            <p:ph type="body" idx="2"/>
          </p:nvPr>
        </p:nvSpPr>
        <p:spPr>
          <a:xfrm>
            <a:off x="457200" y="2926080"/>
            <a:ext cx="3200400" cy="337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13" name="Google Shape;213;p56"/>
          <p:cNvSpPr txBox="1">
            <a:spLocks noGrp="1"/>
          </p:cNvSpPr>
          <p:nvPr>
            <p:ph type="dt" idx="10"/>
          </p:nvPr>
        </p:nvSpPr>
        <p:spPr>
          <a:xfrm>
            <a:off x="465512" y="6459785"/>
            <a:ext cx="2618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56"/>
          <p:cNvSpPr txBox="1">
            <a:spLocks noGrp="1"/>
          </p:cNvSpPr>
          <p:nvPr>
            <p:ph type="ftr" idx="11"/>
          </p:nvPr>
        </p:nvSpPr>
        <p:spPr>
          <a:xfrm>
            <a:off x="4800600" y="6459785"/>
            <a:ext cx="4648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56"/>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57"/>
          <p:cNvSpPr/>
          <p:nvPr/>
        </p:nvSpPr>
        <p:spPr>
          <a:xfrm>
            <a:off x="0" y="4953000"/>
            <a:ext cx="12188700"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57"/>
          <p:cNvSpPr/>
          <p:nvPr/>
        </p:nvSpPr>
        <p:spPr>
          <a:xfrm>
            <a:off x="15" y="491507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57"/>
          <p:cNvSpPr txBox="1">
            <a:spLocks noGrp="1"/>
          </p:cNvSpPr>
          <p:nvPr>
            <p:ph type="title"/>
          </p:nvPr>
        </p:nvSpPr>
        <p:spPr>
          <a:xfrm>
            <a:off x="1097280" y="5074920"/>
            <a:ext cx="10113300" cy="82290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57"/>
          <p:cNvSpPr>
            <a:spLocks noGrp="1"/>
          </p:cNvSpPr>
          <p:nvPr>
            <p:ph type="pic" idx="2"/>
          </p:nvPr>
        </p:nvSpPr>
        <p:spPr>
          <a:xfrm>
            <a:off x="15" y="0"/>
            <a:ext cx="12192000" cy="4915200"/>
          </a:xfrm>
          <a:prstGeom prst="rect">
            <a:avLst/>
          </a:prstGeom>
          <a:blipFill rotWithShape="1">
            <a:blip r:embed="rId2">
              <a:alphaModFix/>
            </a:blip>
            <a:stretch>
              <a:fillRect/>
            </a:stretch>
          </a:blipFill>
          <a:ln>
            <a:noFill/>
          </a:ln>
        </p:spPr>
        <p:txBody>
          <a:bodyPr spcFirstLastPara="1" wrap="square" lIns="457200" tIns="457200" rIns="0" bIns="45700" anchor="t" anchorCtr="0">
            <a:no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21" name="Google Shape;221;p57"/>
          <p:cNvSpPr txBox="1">
            <a:spLocks noGrp="1"/>
          </p:cNvSpPr>
          <p:nvPr>
            <p:ph type="body" idx="1"/>
          </p:nvPr>
        </p:nvSpPr>
        <p:spPr>
          <a:xfrm>
            <a:off x="1097280" y="5907023"/>
            <a:ext cx="10113300" cy="594300"/>
          </a:xfrm>
          <a:prstGeom prst="rect">
            <a:avLst/>
          </a:prstGeom>
          <a:noFill/>
          <a:ln>
            <a:noFill/>
          </a:ln>
        </p:spPr>
        <p:txBody>
          <a:bodyPr spcFirstLastPara="1" wrap="square" lIns="91425" tIns="0" rIns="91425" bIns="0" anchor="t" anchorCtr="0">
            <a:no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222" name="Google Shape;222;p57"/>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57"/>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57"/>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Google Shape;226;p58"/>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58"/>
          <p:cNvSpPr txBox="1">
            <a:spLocks noGrp="1"/>
          </p:cNvSpPr>
          <p:nvPr>
            <p:ph type="body" idx="1"/>
          </p:nvPr>
        </p:nvSpPr>
        <p:spPr>
          <a:xfrm rot="5400000">
            <a:off x="4114830" y="-1171816"/>
            <a:ext cx="4023300" cy="10058400"/>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28" name="Google Shape;228;p58"/>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58"/>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58"/>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31"/>
        <p:cNvGrpSpPr/>
        <p:nvPr/>
      </p:nvGrpSpPr>
      <p:grpSpPr>
        <a:xfrm>
          <a:off x="0" y="0"/>
          <a:ext cx="0" cy="0"/>
          <a:chOff x="0" y="0"/>
          <a:chExt cx="0" cy="0"/>
        </a:xfrm>
      </p:grpSpPr>
      <p:sp>
        <p:nvSpPr>
          <p:cNvPr id="232" name="Google Shape;232;p59"/>
          <p:cNvSpPr/>
          <p:nvPr/>
        </p:nvSpPr>
        <p:spPr>
          <a:xfrm>
            <a:off x="3175" y="6400800"/>
            <a:ext cx="121887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59"/>
          <p:cNvSpPr/>
          <p:nvPr/>
        </p:nvSpPr>
        <p:spPr>
          <a:xfrm>
            <a:off x="15" y="6334316"/>
            <a:ext cx="12188700" cy="63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59"/>
          <p:cNvSpPr txBox="1">
            <a:spLocks noGrp="1"/>
          </p:cNvSpPr>
          <p:nvPr>
            <p:ph type="title"/>
          </p:nvPr>
        </p:nvSpPr>
        <p:spPr>
          <a:xfrm rot="5400000">
            <a:off x="7160700" y="1978978"/>
            <a:ext cx="5757300" cy="26289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59"/>
          <p:cNvSpPr txBox="1">
            <a:spLocks noGrp="1"/>
          </p:cNvSpPr>
          <p:nvPr>
            <p:ph type="body" idx="1"/>
          </p:nvPr>
        </p:nvSpPr>
        <p:spPr>
          <a:xfrm rot="5400000">
            <a:off x="1826700" y="-573722"/>
            <a:ext cx="5757300" cy="7734300"/>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6" name="Google Shape;236;p59"/>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59"/>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59"/>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ackground pattern&#10;&#10;Description automatically generated">
            <a:extLst>
              <a:ext uri="{FF2B5EF4-FFF2-40B4-BE49-F238E27FC236}">
                <a16:creationId xmlns:a16="http://schemas.microsoft.com/office/drawing/2014/main" id="{A3AE1D9D-3864-924D-AACD-13BD850D1A41}"/>
              </a:ext>
            </a:extLst>
          </p:cNvPr>
          <p:cNvPicPr>
            <a:picLocks noChangeAspect="1"/>
          </p:cNvPicPr>
          <p:nvPr/>
        </p:nvPicPr>
        <p:blipFill>
          <a:blip r:embed="rId2"/>
          <a:stretch>
            <a:fillRect/>
          </a:stretch>
        </p:blipFill>
        <p:spPr>
          <a:xfrm>
            <a:off x="-323849" y="-1251554"/>
            <a:ext cx="12719544" cy="7606287"/>
          </a:xfrm>
          <a:prstGeom prst="rect">
            <a:avLst/>
          </a:prstGeom>
        </p:spPr>
      </p:pic>
      <p:sp>
        <p:nvSpPr>
          <p:cNvPr id="2" name="Title 1"/>
          <p:cNvSpPr>
            <a:spLocks noGrp="1"/>
          </p:cNvSpPr>
          <p:nvPr>
            <p:ph type="ctrTitle" hasCustomPrompt="1"/>
          </p:nvPr>
        </p:nvSpPr>
        <p:spPr>
          <a:xfrm>
            <a:off x="185167" y="4686230"/>
            <a:ext cx="8297414" cy="941120"/>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862835" y="5627349"/>
            <a:ext cx="7600436" cy="870428"/>
          </a:xfrm>
        </p:spPr>
        <p:txBody>
          <a:bodyPr>
            <a:normAutofit/>
          </a:bodyPr>
          <a:lstStyle>
            <a:lvl1pPr marL="0" indent="0" algn="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8" name="Picture 7" descr="A picture containing text, sign&#10;&#10;Description automatically generated">
            <a:extLst>
              <a:ext uri="{FF2B5EF4-FFF2-40B4-BE49-F238E27FC236}">
                <a16:creationId xmlns:a16="http://schemas.microsoft.com/office/drawing/2014/main" id="{A6E337F0-EA19-F14E-A663-4151BAAB249D}"/>
              </a:ext>
            </a:extLst>
          </p:cNvPr>
          <p:cNvPicPr>
            <a:picLocks noChangeAspect="1"/>
          </p:cNvPicPr>
          <p:nvPr/>
        </p:nvPicPr>
        <p:blipFill>
          <a:blip r:embed="rId3"/>
          <a:stretch>
            <a:fillRect/>
          </a:stretch>
        </p:blipFill>
        <p:spPr>
          <a:xfrm>
            <a:off x="8667750" y="4840795"/>
            <a:ext cx="789178" cy="789178"/>
          </a:xfrm>
          <a:prstGeom prst="rect">
            <a:avLst/>
          </a:prstGeom>
        </p:spPr>
      </p:pic>
      <p:pic>
        <p:nvPicPr>
          <p:cNvPr id="9" name="Picture 8" descr="Logo&#10;&#10;Description automatically generated">
            <a:extLst>
              <a:ext uri="{FF2B5EF4-FFF2-40B4-BE49-F238E27FC236}">
                <a16:creationId xmlns:a16="http://schemas.microsoft.com/office/drawing/2014/main" id="{DAC61496-CE57-B44C-BE6E-1D21E6E7F65D}"/>
              </a:ext>
            </a:extLst>
          </p:cNvPr>
          <p:cNvPicPr>
            <a:picLocks noChangeAspect="1"/>
          </p:cNvPicPr>
          <p:nvPr/>
        </p:nvPicPr>
        <p:blipFill>
          <a:blip r:embed="rId4"/>
          <a:stretch>
            <a:fillRect/>
          </a:stretch>
        </p:blipFill>
        <p:spPr>
          <a:xfrm>
            <a:off x="10709152" y="4895524"/>
            <a:ext cx="696980" cy="67972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3CF85304-FE7F-CE48-91CC-61C151209E7B}"/>
              </a:ext>
            </a:extLst>
          </p:cNvPr>
          <p:cNvPicPr>
            <a:picLocks noChangeAspect="1"/>
          </p:cNvPicPr>
          <p:nvPr/>
        </p:nvPicPr>
        <p:blipFill>
          <a:blip r:embed="rId5"/>
          <a:stretch>
            <a:fillRect/>
          </a:stretch>
        </p:blipFill>
        <p:spPr>
          <a:xfrm>
            <a:off x="9700130" y="4852475"/>
            <a:ext cx="765819" cy="765819"/>
          </a:xfrm>
          <a:prstGeom prst="rect">
            <a:avLst/>
          </a:prstGeom>
        </p:spPr>
      </p:pic>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6"/>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VISUAL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44440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312AC932-6F2F-D443-A196-EF8595575A6F}"/>
              </a:ext>
            </a:extLst>
          </p:cNvPr>
          <p:cNvPicPr>
            <a:picLocks noChangeAspect="1"/>
          </p:cNvPicPr>
          <p:nvPr/>
        </p:nvPicPr>
        <p:blipFill>
          <a:blip r:embed="rId2"/>
          <a:stretch>
            <a:fillRect/>
          </a:stretch>
        </p:blipFill>
        <p:spPr>
          <a:xfrm>
            <a:off x="9731926" y="4891586"/>
            <a:ext cx="709932" cy="692184"/>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8C42F36A-AE05-824D-B5EE-D3F0747744F9}"/>
              </a:ext>
            </a:extLst>
          </p:cNvPr>
          <p:cNvPicPr>
            <a:picLocks noChangeAspect="1"/>
          </p:cNvPicPr>
          <p:nvPr/>
        </p:nvPicPr>
        <p:blipFill>
          <a:blip r:embed="rId3"/>
          <a:stretch>
            <a:fillRect/>
          </a:stretch>
        </p:blipFill>
        <p:spPr>
          <a:xfrm>
            <a:off x="8725783" y="4876849"/>
            <a:ext cx="715616" cy="698396"/>
          </a:xfrm>
          <a:prstGeom prst="rect">
            <a:avLst/>
          </a:prstGeom>
        </p:spPr>
      </p:pic>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4"/>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VIDEO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7" name="Picture 16" descr="Background pattern&#10;&#10;Description automatically generated">
            <a:extLst>
              <a:ext uri="{FF2B5EF4-FFF2-40B4-BE49-F238E27FC236}">
                <a16:creationId xmlns:a16="http://schemas.microsoft.com/office/drawing/2014/main" id="{D575F91A-97EE-9648-A307-A44ED22DF37F}"/>
              </a:ext>
            </a:extLst>
          </p:cNvPr>
          <p:cNvPicPr>
            <a:picLocks noChangeAspect="1"/>
          </p:cNvPicPr>
          <p:nvPr/>
        </p:nvPicPr>
        <p:blipFill>
          <a:blip r:embed="rId5"/>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214729696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898BC6C-FB4B-E64C-A072-F8E6FA087966}"/>
              </a:ext>
            </a:extLst>
          </p:cNvPr>
          <p:cNvPicPr>
            <a:picLocks noChangeAspect="1"/>
          </p:cNvPicPr>
          <p:nvPr/>
        </p:nvPicPr>
        <p:blipFill>
          <a:blip r:embed="rId2"/>
          <a:stretch>
            <a:fillRect/>
          </a:stretch>
        </p:blipFill>
        <p:spPr>
          <a:xfrm>
            <a:off x="8725783" y="4876849"/>
            <a:ext cx="716304" cy="698396"/>
          </a:xfrm>
          <a:prstGeom prst="rect">
            <a:avLst/>
          </a:prstGeom>
        </p:spPr>
      </p:pic>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3"/>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DIGITAL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4" name="Picture 13" descr="Background pattern&#10;&#10;Description automatically generated">
            <a:extLst>
              <a:ext uri="{FF2B5EF4-FFF2-40B4-BE49-F238E27FC236}">
                <a16:creationId xmlns:a16="http://schemas.microsoft.com/office/drawing/2014/main" id="{836CCDA8-A5E5-074F-A2E6-65E4E21C8310}"/>
              </a:ext>
            </a:extLst>
          </p:cNvPr>
          <p:cNvPicPr>
            <a:picLocks noChangeAspect="1"/>
          </p:cNvPicPr>
          <p:nvPr/>
        </p:nvPicPr>
        <p:blipFill>
          <a:blip r:embed="rId4"/>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196622124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2936E-BF36-C848-996E-70ABFF5352D0}"/>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798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615F-C010-EA42-9461-48DD4555D9C1}"/>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36D59B-1D04-0B46-89FC-82C0BDD65993}"/>
              </a:ext>
            </a:extLst>
          </p:cNvPr>
          <p:cNvSpPr/>
          <p:nvPr/>
        </p:nvSpPr>
        <p:spPr>
          <a:xfrm>
            <a:off x="-47897" y="2764294"/>
            <a:ext cx="12239897" cy="28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8341206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22BC58EF-7F29-914A-9982-3D36C1840E3A}"/>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3663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3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8"/>
          <p:cNvSpPr txBox="1">
            <a:spLocks noGrp="1"/>
          </p:cNvSpPr>
          <p:nvPr>
            <p:ph type="body" idx="1"/>
          </p:nvPr>
        </p:nvSpPr>
        <p:spPr>
          <a:xfrm>
            <a:off x="1066800" y="2103120"/>
            <a:ext cx="4663500" cy="3749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7" name="Google Shape;67;p38"/>
          <p:cNvSpPr txBox="1">
            <a:spLocks noGrp="1"/>
          </p:cNvSpPr>
          <p:nvPr>
            <p:ph type="body" idx="2"/>
          </p:nvPr>
        </p:nvSpPr>
        <p:spPr>
          <a:xfrm>
            <a:off x="6461760" y="2103120"/>
            <a:ext cx="4663500" cy="3749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8" name="Google Shape;68;p38"/>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8"/>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F33BD-66C4-0649-B0A9-DB7203EFBF51}"/>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0094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2910840" y="901337"/>
            <a:ext cx="5699760"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ASK BEFORE YOU BEGIN:</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55309" y="2678113"/>
            <a:ext cx="6300591"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022022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s to Cons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3174998" y="901337"/>
            <a:ext cx="5435601"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CONSOIDER:</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92888" y="2678113"/>
            <a:ext cx="6350696"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715392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C9A9F-814F-864B-BD4A-66866F03B6E9}"/>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3050189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96885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808A9B-A55A-7E43-8B3C-3B1108EF2FB9}"/>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7030FE-E605-2B4E-97BB-62BACDB580DC}"/>
              </a:ext>
            </a:extLst>
          </p:cNvPr>
          <p:cNvSpPr/>
          <p:nvPr/>
        </p:nvSpPr>
        <p:spPr>
          <a:xfrm>
            <a:off x="0" y="0"/>
            <a:ext cx="501716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8735574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6C2D5-C6AC-A141-BFA0-BC2D91489A10}"/>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C3309B-AEF2-DD4D-A099-C0091A004653}"/>
              </a:ext>
            </a:extLst>
          </p:cNvPr>
          <p:cNvSpPr/>
          <p:nvPr/>
        </p:nvSpPr>
        <p:spPr>
          <a:xfrm>
            <a:off x="0" y="0"/>
            <a:ext cx="500513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990742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7E76C-0848-D545-B884-57918E8D6558}"/>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5226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B3296-D5BB-7F48-BB06-8EEB6DB40A08}"/>
              </a:ext>
            </a:extLst>
          </p:cNvPr>
          <p:cNvSpPr/>
          <p:nvPr/>
        </p:nvSpPr>
        <p:spPr>
          <a:xfrm>
            <a:off x="8724900" y="0"/>
            <a:ext cx="3467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320798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125285-9336-C74D-996C-8661D10CD5EF}"/>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C1B3B31-69FE-C848-907F-308C1D761683}"/>
              </a:ext>
            </a:extLst>
          </p:cNvPr>
          <p:cNvSpPr>
            <a:spLocks noGrp="1"/>
          </p:cNvSpPr>
          <p:nvPr>
            <p:ph type="dt" sz="half" idx="10"/>
          </p:nvPr>
        </p:nvSpPr>
        <p:spPr/>
        <p:txBody>
          <a:bodyPr/>
          <a:lstStyle/>
          <a:p>
            <a:endParaRPr lang="en-US"/>
          </a:p>
        </p:txBody>
      </p:sp>
      <p:sp>
        <p:nvSpPr>
          <p:cNvPr id="6" name="Text Placeholder 5">
            <a:extLst>
              <a:ext uri="{FF2B5EF4-FFF2-40B4-BE49-F238E27FC236}">
                <a16:creationId xmlns:a16="http://schemas.microsoft.com/office/drawing/2014/main" id="{9B2CE951-8F2A-AC42-8009-E6E1847187D9}"/>
              </a:ext>
            </a:extLst>
          </p:cNvPr>
          <p:cNvSpPr>
            <a:spLocks noGrp="1"/>
          </p:cNvSpPr>
          <p:nvPr>
            <p:ph type="body" sz="quarter" idx="13"/>
          </p:nvPr>
        </p:nvSpPr>
        <p:spPr>
          <a:xfrm>
            <a:off x="4471987" y="875210"/>
            <a:ext cx="7245396" cy="4976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343032A-8F49-5E4D-85B6-0073B390F37A}"/>
              </a:ext>
            </a:extLst>
          </p:cNvPr>
          <p:cNvSpPr/>
          <p:nvPr/>
        </p:nvSpPr>
        <p:spPr>
          <a:xfrm>
            <a:off x="0" y="0"/>
            <a:ext cx="440218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81CA696-8851-3C44-AB32-0815E3BB3C32}"/>
              </a:ext>
            </a:extLst>
          </p:cNvPr>
          <p:cNvSpPr>
            <a:spLocks noGrp="1"/>
          </p:cNvSpPr>
          <p:nvPr>
            <p:ph type="body" sz="quarter" idx="14" hasCustomPrompt="1"/>
          </p:nvPr>
        </p:nvSpPr>
        <p:spPr>
          <a:xfrm>
            <a:off x="838200" y="1201738"/>
            <a:ext cx="2936875" cy="4206875"/>
          </a:xfrm>
        </p:spPr>
        <p:txBody>
          <a:bodyPr anchor="ctr">
            <a:normAutofit/>
          </a:bodyPr>
          <a:lstStyle>
            <a:lvl1pPr marL="0" indent="0" algn="ctr">
              <a:buNone/>
              <a:defRPr sz="4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389803657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41"/>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3" name="Google Shape;73;p41"/>
          <p:cNvSpPr/>
          <p:nvPr/>
        </p:nvSpPr>
        <p:spPr>
          <a:xfrm>
            <a:off x="1307870" y="1267730"/>
            <a:ext cx="9576300" cy="4308000"/>
          </a:xfrm>
          <a:prstGeom prst="rect">
            <a:avLst/>
          </a:prstGeom>
          <a:solidFill>
            <a:schemeClr val="lt1"/>
          </a:solidFill>
          <a:ln>
            <a:noFill/>
          </a:ln>
          <a:effectLst>
            <a:outerShdw blurRad="50800" algn="ctr" rotWithShape="0">
              <a:srgbClr val="000000">
                <a:alpha val="6549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1"/>
          <p:cNvSpPr/>
          <p:nvPr/>
        </p:nvSpPr>
        <p:spPr>
          <a:xfrm>
            <a:off x="1447801" y="1411615"/>
            <a:ext cx="9296400" cy="403470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41"/>
          <p:cNvSpPr/>
          <p:nvPr/>
        </p:nvSpPr>
        <p:spPr>
          <a:xfrm>
            <a:off x="5135880" y="1267730"/>
            <a:ext cx="1920300" cy="731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 name="Google Shape;76;p41"/>
          <p:cNvGrpSpPr/>
          <p:nvPr/>
        </p:nvGrpSpPr>
        <p:grpSpPr>
          <a:xfrm>
            <a:off x="5250180" y="1267730"/>
            <a:ext cx="1691700" cy="615934"/>
            <a:chOff x="5250180" y="1267730"/>
            <a:chExt cx="1691700" cy="615934"/>
          </a:xfrm>
        </p:grpSpPr>
        <p:cxnSp>
          <p:nvCxnSpPr>
            <p:cNvPr id="77" name="Google Shape;77;p41"/>
            <p:cNvCxnSpPr/>
            <p:nvPr/>
          </p:nvCxnSpPr>
          <p:spPr>
            <a:xfrm>
              <a:off x="5250180" y="1267730"/>
              <a:ext cx="0" cy="61260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78" name="Google Shape;78;p41"/>
            <p:cNvCxnSpPr/>
            <p:nvPr/>
          </p:nvCxnSpPr>
          <p:spPr>
            <a:xfrm>
              <a:off x="6941820" y="1267730"/>
              <a:ext cx="0" cy="61260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79" name="Google Shape;79;p41"/>
            <p:cNvCxnSpPr/>
            <p:nvPr/>
          </p:nvCxnSpPr>
          <p:spPr>
            <a:xfrm>
              <a:off x="5250180" y="1883664"/>
              <a:ext cx="169170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80" name="Google Shape;80;p41"/>
          <p:cNvSpPr txBox="1">
            <a:spLocks noGrp="1"/>
          </p:cNvSpPr>
          <p:nvPr>
            <p:ph type="ctrTitle"/>
          </p:nvPr>
        </p:nvSpPr>
        <p:spPr>
          <a:xfrm>
            <a:off x="1629103" y="2244830"/>
            <a:ext cx="8933700" cy="24372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6800"/>
              <a:buFont typeface="Garamond"/>
              <a:buNone/>
              <a:defRPr sz="6800" b="0" cap="none">
                <a:solidFill>
                  <a:srgbClr val="262626"/>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1"/>
          <p:cNvSpPr txBox="1">
            <a:spLocks noGrp="1"/>
          </p:cNvSpPr>
          <p:nvPr>
            <p:ph type="subTitle" idx="1"/>
          </p:nvPr>
        </p:nvSpPr>
        <p:spPr>
          <a:xfrm>
            <a:off x="1629101" y="4682062"/>
            <a:ext cx="89367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800"/>
              <a:buNone/>
              <a:defRPr sz="1800">
                <a:solidFill>
                  <a:srgbClr val="0C0C0C"/>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82" name="Google Shape;82;p41"/>
          <p:cNvSpPr txBox="1">
            <a:spLocks noGrp="1"/>
          </p:cNvSpPr>
          <p:nvPr>
            <p:ph type="dt" idx="10"/>
          </p:nvPr>
        </p:nvSpPr>
        <p:spPr>
          <a:xfrm>
            <a:off x="5318760" y="1341256"/>
            <a:ext cx="1554600" cy="4854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13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ftr" idx="11"/>
          </p:nvPr>
        </p:nvSpPr>
        <p:spPr>
          <a:xfrm>
            <a:off x="1629100" y="5177408"/>
            <a:ext cx="5730300" cy="228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sldNum" idx="12"/>
          </p:nvPr>
        </p:nvSpPr>
        <p:spPr>
          <a:xfrm>
            <a:off x="8606920" y="5177408"/>
            <a:ext cx="1956000" cy="228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dk2"/>
        </a:solidFill>
        <a:effectLst/>
      </p:bgPr>
    </p:bg>
    <p:spTree>
      <p:nvGrpSpPr>
        <p:cNvPr id="1" name="Shape 159"/>
        <p:cNvGrpSpPr/>
        <p:nvPr/>
      </p:nvGrpSpPr>
      <p:grpSpPr>
        <a:xfrm>
          <a:off x="0" y="0"/>
          <a:ext cx="0" cy="0"/>
          <a:chOff x="0" y="0"/>
          <a:chExt cx="0" cy="0"/>
        </a:xfrm>
      </p:grpSpPr>
      <p:sp>
        <p:nvSpPr>
          <p:cNvPr id="162" name="Google Shape;162;p27"/>
          <p:cNvSpPr txBox="1">
            <a:spLocks noGrp="1"/>
          </p:cNvSpPr>
          <p:nvPr>
            <p:ph type="body" idx="1"/>
          </p:nvPr>
        </p:nvSpPr>
        <p:spPr>
          <a:xfrm>
            <a:off x="946367" y="2044367"/>
            <a:ext cx="5796800" cy="38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2"/>
              </a:buClr>
              <a:buSzPts val="1400"/>
              <a:buChar char="●"/>
              <a:defRPr sz="1867">
                <a:solidFill>
                  <a:schemeClr val="dk2"/>
                </a:solidFill>
              </a:defRPr>
            </a:lvl1pPr>
            <a:lvl2pPr marL="1219170" lvl="1" indent="-423323" rtl="0">
              <a:spcBef>
                <a:spcPts val="2133"/>
              </a:spcBef>
              <a:spcAft>
                <a:spcPts val="0"/>
              </a:spcAft>
              <a:buClr>
                <a:schemeClr val="dk2"/>
              </a:buClr>
              <a:buSzPts val="1400"/>
              <a:buChar char="○"/>
              <a:defRPr>
                <a:solidFill>
                  <a:schemeClr val="dk2"/>
                </a:solidFill>
              </a:defRPr>
            </a:lvl2pPr>
            <a:lvl3pPr marL="1828754" lvl="2" indent="-423323" rtl="0">
              <a:spcBef>
                <a:spcPts val="2133"/>
              </a:spcBef>
              <a:spcAft>
                <a:spcPts val="0"/>
              </a:spcAft>
              <a:buClr>
                <a:schemeClr val="dk2"/>
              </a:buClr>
              <a:buSzPts val="1400"/>
              <a:buChar char="■"/>
              <a:defRPr>
                <a:solidFill>
                  <a:schemeClr val="dk2"/>
                </a:solidFill>
              </a:defRPr>
            </a:lvl3pPr>
            <a:lvl4pPr marL="2438339" lvl="3" indent="-423323" rtl="0">
              <a:spcBef>
                <a:spcPts val="2133"/>
              </a:spcBef>
              <a:spcAft>
                <a:spcPts val="0"/>
              </a:spcAft>
              <a:buClr>
                <a:schemeClr val="dk2"/>
              </a:buClr>
              <a:buSzPts val="1400"/>
              <a:buChar char="●"/>
              <a:defRPr>
                <a:solidFill>
                  <a:schemeClr val="dk2"/>
                </a:solidFill>
              </a:defRPr>
            </a:lvl4pPr>
            <a:lvl5pPr marL="3047924" lvl="4" indent="-423323" rtl="0">
              <a:spcBef>
                <a:spcPts val="2133"/>
              </a:spcBef>
              <a:spcAft>
                <a:spcPts val="0"/>
              </a:spcAft>
              <a:buClr>
                <a:schemeClr val="dk2"/>
              </a:buClr>
              <a:buSzPts val="1400"/>
              <a:buChar char="○"/>
              <a:defRPr>
                <a:solidFill>
                  <a:schemeClr val="dk2"/>
                </a:solidFill>
              </a:defRPr>
            </a:lvl5pPr>
            <a:lvl6pPr marL="3657509" lvl="5" indent="-423323" rtl="0">
              <a:spcBef>
                <a:spcPts val="2133"/>
              </a:spcBef>
              <a:spcAft>
                <a:spcPts val="0"/>
              </a:spcAft>
              <a:buClr>
                <a:schemeClr val="dk2"/>
              </a:buClr>
              <a:buSzPts val="1400"/>
              <a:buChar char="■"/>
              <a:defRPr>
                <a:solidFill>
                  <a:schemeClr val="dk2"/>
                </a:solidFill>
              </a:defRPr>
            </a:lvl6pPr>
            <a:lvl7pPr marL="4267093" lvl="6" indent="-423323" rtl="0">
              <a:spcBef>
                <a:spcPts val="2133"/>
              </a:spcBef>
              <a:spcAft>
                <a:spcPts val="0"/>
              </a:spcAft>
              <a:buClr>
                <a:schemeClr val="dk2"/>
              </a:buClr>
              <a:buSzPts val="1400"/>
              <a:buChar char="●"/>
              <a:defRPr>
                <a:solidFill>
                  <a:schemeClr val="dk2"/>
                </a:solidFill>
              </a:defRPr>
            </a:lvl7pPr>
            <a:lvl8pPr marL="4876678" lvl="7" indent="-423323" rtl="0">
              <a:spcBef>
                <a:spcPts val="2133"/>
              </a:spcBef>
              <a:spcAft>
                <a:spcPts val="0"/>
              </a:spcAft>
              <a:buClr>
                <a:schemeClr val="dk2"/>
              </a:buClr>
              <a:buSzPts val="1400"/>
              <a:buChar char="○"/>
              <a:defRPr>
                <a:solidFill>
                  <a:schemeClr val="dk2"/>
                </a:solidFill>
              </a:defRPr>
            </a:lvl8pPr>
            <a:lvl9pPr marL="5486263" lvl="8" indent="-423323" rtl="0">
              <a:spcBef>
                <a:spcPts val="2133"/>
              </a:spcBef>
              <a:spcAft>
                <a:spcPts val="2133"/>
              </a:spcAft>
              <a:buClr>
                <a:schemeClr val="dk2"/>
              </a:buClr>
              <a:buSzPts val="1400"/>
              <a:buChar char="■"/>
              <a:defRPr>
                <a:solidFill>
                  <a:schemeClr val="dk2"/>
                </a:solidFill>
              </a:defRPr>
            </a:lvl9pPr>
          </a:lstStyle>
          <a:p>
            <a:pPr lvl="0"/>
            <a:r>
              <a:rPr lang="en-US"/>
              <a:t>Click to edit Master text styles</a:t>
            </a:r>
          </a:p>
        </p:txBody>
      </p:sp>
      <p:sp>
        <p:nvSpPr>
          <p:cNvPr id="163" name="Google Shape;163;p27"/>
          <p:cNvSpPr txBox="1">
            <a:spLocks noGrp="1"/>
          </p:cNvSpPr>
          <p:nvPr>
            <p:ph type="title"/>
          </p:nvPr>
        </p:nvSpPr>
        <p:spPr>
          <a:xfrm>
            <a:off x="935467" y="816900"/>
            <a:ext cx="5796800" cy="122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None/>
              <a:defRPr sz="4800">
                <a:solidFill>
                  <a:schemeClr val="dk2"/>
                </a:solidFill>
              </a:defRPr>
            </a:lvl1pPr>
            <a:lvl2pPr lvl="1" rtl="0">
              <a:spcBef>
                <a:spcPts val="0"/>
              </a:spcBef>
              <a:spcAft>
                <a:spcPts val="0"/>
              </a:spcAft>
              <a:buClr>
                <a:schemeClr val="dk2"/>
              </a:buClr>
              <a:buSzPts val="4800"/>
              <a:buNone/>
              <a:defRPr sz="6400">
                <a:solidFill>
                  <a:schemeClr val="dk2"/>
                </a:solidFill>
              </a:defRPr>
            </a:lvl2pPr>
            <a:lvl3pPr lvl="2" rtl="0">
              <a:spcBef>
                <a:spcPts val="0"/>
              </a:spcBef>
              <a:spcAft>
                <a:spcPts val="0"/>
              </a:spcAft>
              <a:buClr>
                <a:schemeClr val="dk2"/>
              </a:buClr>
              <a:buSzPts val="4800"/>
              <a:buNone/>
              <a:defRPr sz="6400">
                <a:solidFill>
                  <a:schemeClr val="dk2"/>
                </a:solidFill>
              </a:defRPr>
            </a:lvl3pPr>
            <a:lvl4pPr lvl="3" rtl="0">
              <a:spcBef>
                <a:spcPts val="0"/>
              </a:spcBef>
              <a:spcAft>
                <a:spcPts val="0"/>
              </a:spcAft>
              <a:buClr>
                <a:schemeClr val="dk2"/>
              </a:buClr>
              <a:buSzPts val="4800"/>
              <a:buNone/>
              <a:defRPr sz="6400">
                <a:solidFill>
                  <a:schemeClr val="dk2"/>
                </a:solidFill>
              </a:defRPr>
            </a:lvl4pPr>
            <a:lvl5pPr lvl="4" rtl="0">
              <a:spcBef>
                <a:spcPts val="0"/>
              </a:spcBef>
              <a:spcAft>
                <a:spcPts val="0"/>
              </a:spcAft>
              <a:buClr>
                <a:schemeClr val="dk2"/>
              </a:buClr>
              <a:buSzPts val="4800"/>
              <a:buNone/>
              <a:defRPr sz="6400">
                <a:solidFill>
                  <a:schemeClr val="dk2"/>
                </a:solidFill>
              </a:defRPr>
            </a:lvl5pPr>
            <a:lvl6pPr lvl="5" rtl="0">
              <a:spcBef>
                <a:spcPts val="0"/>
              </a:spcBef>
              <a:spcAft>
                <a:spcPts val="0"/>
              </a:spcAft>
              <a:buClr>
                <a:schemeClr val="dk2"/>
              </a:buClr>
              <a:buSzPts val="4800"/>
              <a:buNone/>
              <a:defRPr sz="6400">
                <a:solidFill>
                  <a:schemeClr val="dk2"/>
                </a:solidFill>
              </a:defRPr>
            </a:lvl6pPr>
            <a:lvl7pPr lvl="6" rtl="0">
              <a:spcBef>
                <a:spcPts val="0"/>
              </a:spcBef>
              <a:spcAft>
                <a:spcPts val="0"/>
              </a:spcAft>
              <a:buClr>
                <a:schemeClr val="dk2"/>
              </a:buClr>
              <a:buSzPts val="4800"/>
              <a:buNone/>
              <a:defRPr sz="6400">
                <a:solidFill>
                  <a:schemeClr val="dk2"/>
                </a:solidFill>
              </a:defRPr>
            </a:lvl7pPr>
            <a:lvl8pPr lvl="7" rtl="0">
              <a:spcBef>
                <a:spcPts val="0"/>
              </a:spcBef>
              <a:spcAft>
                <a:spcPts val="0"/>
              </a:spcAft>
              <a:buClr>
                <a:schemeClr val="dk2"/>
              </a:buClr>
              <a:buSzPts val="4800"/>
              <a:buNone/>
              <a:defRPr sz="6400">
                <a:solidFill>
                  <a:schemeClr val="dk2"/>
                </a:solidFill>
              </a:defRPr>
            </a:lvl8pPr>
            <a:lvl9pPr lvl="8" rtl="0">
              <a:spcBef>
                <a:spcPts val="0"/>
              </a:spcBef>
              <a:spcAft>
                <a:spcPts val="0"/>
              </a:spcAft>
              <a:buClr>
                <a:schemeClr val="dk2"/>
              </a:buClr>
              <a:buSzPts val="4800"/>
              <a:buNone/>
              <a:defRPr sz="6400">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107760098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4" name="Google Shape;44;p10"/>
          <p:cNvSpPr txBox="1">
            <a:spLocks noGrp="1"/>
          </p:cNvSpPr>
          <p:nvPr>
            <p:ph type="title"/>
          </p:nvPr>
        </p:nvSpPr>
        <p:spPr>
          <a:xfrm>
            <a:off x="7968000" y="1926800"/>
            <a:ext cx="3297200" cy="30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9pPr>
          </a:lstStyle>
          <a:p>
            <a:r>
              <a:rPr lang="en-US"/>
              <a:t>Click to edit Master title style</a:t>
            </a:r>
            <a:endParaRPr/>
          </a:p>
        </p:txBody>
      </p:sp>
    </p:spTree>
    <p:extLst>
      <p:ext uri="{BB962C8B-B14F-4D97-AF65-F5344CB8AC3E}">
        <p14:creationId xmlns:p14="http://schemas.microsoft.com/office/powerpoint/2010/main" val="64685504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6988233" y="874148"/>
            <a:ext cx="3748000" cy="978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20" name="Google Shape;20;p4"/>
          <p:cNvSpPr txBox="1">
            <a:spLocks noGrp="1"/>
          </p:cNvSpPr>
          <p:nvPr>
            <p:ph type="body" idx="1"/>
          </p:nvPr>
        </p:nvSpPr>
        <p:spPr>
          <a:xfrm>
            <a:off x="6988233" y="3385833"/>
            <a:ext cx="4301600" cy="258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205360415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42"/>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87" name="Google Shape;87;p42"/>
          <p:cNvSpPr/>
          <p:nvPr/>
        </p:nvSpPr>
        <p:spPr>
          <a:xfrm>
            <a:off x="1307870" y="1267730"/>
            <a:ext cx="9576300" cy="4308000"/>
          </a:xfrm>
          <a:prstGeom prst="rect">
            <a:avLst/>
          </a:prstGeom>
          <a:solidFill>
            <a:schemeClr val="lt1"/>
          </a:solidFill>
          <a:ln>
            <a:noFill/>
          </a:ln>
          <a:effectLst>
            <a:outerShdw blurRad="50800" algn="ctr" rotWithShape="0">
              <a:srgbClr val="000000">
                <a:alpha val="6549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42"/>
          <p:cNvSpPr/>
          <p:nvPr/>
        </p:nvSpPr>
        <p:spPr>
          <a:xfrm>
            <a:off x="1447801" y="1411615"/>
            <a:ext cx="9296400" cy="403470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2"/>
          <p:cNvSpPr/>
          <p:nvPr/>
        </p:nvSpPr>
        <p:spPr>
          <a:xfrm>
            <a:off x="5135880" y="1267730"/>
            <a:ext cx="1920300" cy="731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42"/>
          <p:cNvSpPr txBox="1">
            <a:spLocks noGrp="1"/>
          </p:cNvSpPr>
          <p:nvPr>
            <p:ph type="title"/>
          </p:nvPr>
        </p:nvSpPr>
        <p:spPr>
          <a:xfrm>
            <a:off x="1629156" y="2275165"/>
            <a:ext cx="8933700" cy="24069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6800"/>
              <a:buFont typeface="Garamond"/>
              <a:buNone/>
              <a:defRPr sz="6800" cap="none">
                <a:solidFill>
                  <a:srgbClr val="262626"/>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1" name="Google Shape;91;p42"/>
          <p:cNvGrpSpPr/>
          <p:nvPr/>
        </p:nvGrpSpPr>
        <p:grpSpPr>
          <a:xfrm>
            <a:off x="5250180" y="1267730"/>
            <a:ext cx="1691700" cy="615934"/>
            <a:chOff x="5250180" y="1267730"/>
            <a:chExt cx="1691700" cy="615934"/>
          </a:xfrm>
        </p:grpSpPr>
        <p:cxnSp>
          <p:nvCxnSpPr>
            <p:cNvPr id="92" name="Google Shape;92;p42"/>
            <p:cNvCxnSpPr/>
            <p:nvPr/>
          </p:nvCxnSpPr>
          <p:spPr>
            <a:xfrm>
              <a:off x="5250180" y="1267730"/>
              <a:ext cx="0" cy="61260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93" name="Google Shape;93;p42"/>
            <p:cNvCxnSpPr/>
            <p:nvPr/>
          </p:nvCxnSpPr>
          <p:spPr>
            <a:xfrm>
              <a:off x="6941820" y="1267730"/>
              <a:ext cx="0" cy="61260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94" name="Google Shape;94;p42"/>
            <p:cNvCxnSpPr/>
            <p:nvPr/>
          </p:nvCxnSpPr>
          <p:spPr>
            <a:xfrm>
              <a:off x="5250180" y="1883664"/>
              <a:ext cx="169170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95" name="Google Shape;95;p42"/>
          <p:cNvSpPr txBox="1">
            <a:spLocks noGrp="1"/>
          </p:cNvSpPr>
          <p:nvPr>
            <p:ph type="body" idx="1"/>
          </p:nvPr>
        </p:nvSpPr>
        <p:spPr>
          <a:xfrm>
            <a:off x="1629156" y="4682062"/>
            <a:ext cx="8939700"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900"/>
              </a:spcBef>
              <a:spcAft>
                <a:spcPts val="0"/>
              </a:spcAft>
              <a:buSzPts val="1800"/>
              <a:buNone/>
              <a:defRPr sz="1800">
                <a:solidFill>
                  <a:srgbClr val="0C0C0C"/>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96" name="Google Shape;96;p42"/>
          <p:cNvSpPr txBox="1">
            <a:spLocks noGrp="1"/>
          </p:cNvSpPr>
          <p:nvPr>
            <p:ph type="dt" idx="10"/>
          </p:nvPr>
        </p:nvSpPr>
        <p:spPr>
          <a:xfrm>
            <a:off x="5318760" y="1344502"/>
            <a:ext cx="1554600" cy="4989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1300">
                <a:solidFill>
                  <a:srgbClr val="FFFFFF"/>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2"/>
          <p:cNvSpPr txBox="1">
            <a:spLocks noGrp="1"/>
          </p:cNvSpPr>
          <p:nvPr>
            <p:ph type="ftr" idx="11"/>
          </p:nvPr>
        </p:nvSpPr>
        <p:spPr>
          <a:xfrm>
            <a:off x="1629157" y="5177408"/>
            <a:ext cx="5660100" cy="228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2"/>
          <p:cNvSpPr txBox="1">
            <a:spLocks noGrp="1"/>
          </p:cNvSpPr>
          <p:nvPr>
            <p:ph type="sldNum" idx="12"/>
          </p:nvPr>
        </p:nvSpPr>
        <p:spPr>
          <a:xfrm>
            <a:off x="8604504" y="5177408"/>
            <a:ext cx="1958400" cy="2286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4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3"/>
          <p:cNvSpPr txBox="1">
            <a:spLocks noGrp="1"/>
          </p:cNvSpPr>
          <p:nvPr>
            <p:ph type="body" idx="1"/>
          </p:nvPr>
        </p:nvSpPr>
        <p:spPr>
          <a:xfrm>
            <a:off x="1069848" y="2074334"/>
            <a:ext cx="4663500" cy="6402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900"/>
              <a:buNone/>
              <a:defRPr sz="1900" b="1" i="0">
                <a:solidFill>
                  <a:schemeClr val="dk1"/>
                </a:solidFill>
                <a:latin typeface="Garamond"/>
                <a:ea typeface="Garamond"/>
                <a:cs typeface="Garamond"/>
                <a:sym typeface="Garamond"/>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02" name="Google Shape;102;p43"/>
          <p:cNvSpPr txBox="1">
            <a:spLocks noGrp="1"/>
          </p:cNvSpPr>
          <p:nvPr>
            <p:ph type="body" idx="2"/>
          </p:nvPr>
        </p:nvSpPr>
        <p:spPr>
          <a:xfrm>
            <a:off x="1069848" y="2792472"/>
            <a:ext cx="4663500" cy="3163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03" name="Google Shape;103;p43"/>
          <p:cNvSpPr txBox="1">
            <a:spLocks noGrp="1"/>
          </p:cNvSpPr>
          <p:nvPr>
            <p:ph type="body" idx="3"/>
          </p:nvPr>
        </p:nvSpPr>
        <p:spPr>
          <a:xfrm>
            <a:off x="6458712" y="2074334"/>
            <a:ext cx="4663500" cy="6402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900"/>
              <a:buNone/>
              <a:defRPr sz="1900" b="1">
                <a:solidFill>
                  <a:schemeClr val="dk1"/>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04" name="Google Shape;104;p43"/>
          <p:cNvSpPr txBox="1">
            <a:spLocks noGrp="1"/>
          </p:cNvSpPr>
          <p:nvPr>
            <p:ph type="body" idx="4"/>
          </p:nvPr>
        </p:nvSpPr>
        <p:spPr>
          <a:xfrm>
            <a:off x="6458712" y="2792471"/>
            <a:ext cx="4663500" cy="3164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05" name="Google Shape;105;p43"/>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3"/>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3"/>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4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4"/>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4"/>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4"/>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45"/>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5"/>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5"/>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7"/>
        <p:cNvGrpSpPr/>
        <p:nvPr/>
      </p:nvGrpSpPr>
      <p:grpSpPr>
        <a:xfrm>
          <a:off x="0" y="0"/>
          <a:ext cx="0" cy="0"/>
          <a:chOff x="0" y="0"/>
          <a:chExt cx="0" cy="0"/>
        </a:xfrm>
      </p:grpSpPr>
      <p:sp>
        <p:nvSpPr>
          <p:cNvPr id="118" name="Google Shape;118;p46"/>
          <p:cNvSpPr/>
          <p:nvPr/>
        </p:nvSpPr>
        <p:spPr>
          <a:xfrm>
            <a:off x="8119870" y="237744"/>
            <a:ext cx="3826500" cy="6382500"/>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6"/>
          <p:cNvSpPr/>
          <p:nvPr/>
        </p:nvSpPr>
        <p:spPr>
          <a:xfrm>
            <a:off x="8254660" y="374904"/>
            <a:ext cx="3557100" cy="610830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6"/>
          <p:cNvSpPr txBox="1">
            <a:spLocks noGrp="1"/>
          </p:cNvSpPr>
          <p:nvPr>
            <p:ph type="title"/>
          </p:nvPr>
        </p:nvSpPr>
        <p:spPr>
          <a:xfrm>
            <a:off x="8458200" y="607392"/>
            <a:ext cx="3162000" cy="16458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200"/>
              <a:buFont typeface="Garamond"/>
              <a:buNone/>
              <a:defRPr sz="3200" b="0" cap="none">
                <a:solidFill>
                  <a:schemeClr val="dk1"/>
                </a:solidFill>
                <a:latin typeface="Garamond"/>
                <a:ea typeface="Garamond"/>
                <a:cs typeface="Garamond"/>
                <a:sym typeface="Garamo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6"/>
          <p:cNvSpPr txBox="1">
            <a:spLocks noGrp="1"/>
          </p:cNvSpPr>
          <p:nvPr>
            <p:ph type="body" idx="1"/>
          </p:nvPr>
        </p:nvSpPr>
        <p:spPr>
          <a:xfrm>
            <a:off x="685800" y="609600"/>
            <a:ext cx="6858000" cy="5334000"/>
          </a:xfrm>
          <a:prstGeom prst="rect">
            <a:avLst/>
          </a:prstGeom>
          <a:noFill/>
          <a:ln>
            <a:noFill/>
          </a:ln>
        </p:spPr>
        <p:txBody>
          <a:bodyPr spcFirstLastPara="1" wrap="square" lIns="91425" tIns="45700" rIns="91425" bIns="45700" anchor="t" anchorCtr="0">
            <a:no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22" name="Google Shape;122;p46"/>
          <p:cNvSpPr txBox="1">
            <a:spLocks noGrp="1"/>
          </p:cNvSpPr>
          <p:nvPr>
            <p:ph type="body" idx="2"/>
          </p:nvPr>
        </p:nvSpPr>
        <p:spPr>
          <a:xfrm>
            <a:off x="8458200" y="2336800"/>
            <a:ext cx="3162000" cy="36069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23" name="Google Shape;123;p46"/>
          <p:cNvSpPr txBox="1">
            <a:spLocks noGrp="1"/>
          </p:cNvSpPr>
          <p:nvPr>
            <p:ph type="dt" idx="10"/>
          </p:nvPr>
        </p:nvSpPr>
        <p:spPr>
          <a:xfrm>
            <a:off x="5588000" y="6035040"/>
            <a:ext cx="1955700" cy="3657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46"/>
          <p:cNvSpPr txBox="1">
            <a:spLocks noGrp="1"/>
          </p:cNvSpPr>
          <p:nvPr>
            <p:ph type="ftr" idx="11"/>
          </p:nvPr>
        </p:nvSpPr>
        <p:spPr>
          <a:xfrm>
            <a:off x="685801" y="6035040"/>
            <a:ext cx="4584600" cy="365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6"/>
          <p:cNvSpPr txBox="1">
            <a:spLocks noGrp="1"/>
          </p:cNvSpPr>
          <p:nvPr>
            <p:ph type="sldNum" idx="12"/>
          </p:nvPr>
        </p:nvSpPr>
        <p:spPr>
          <a:xfrm>
            <a:off x="10396728" y="6035040"/>
            <a:ext cx="1223400" cy="3657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62626"/>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7" name="Google Shape;47;p33"/>
          <p:cNvSpPr/>
          <p:nvPr/>
        </p:nvSpPr>
        <p:spPr>
          <a:xfrm>
            <a:off x="234696" y="237744"/>
            <a:ext cx="11722500" cy="6382500"/>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3"/>
          <p:cNvSpPr/>
          <p:nvPr/>
        </p:nvSpPr>
        <p:spPr>
          <a:xfrm>
            <a:off x="371856" y="374904"/>
            <a:ext cx="11448300" cy="6108300"/>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33"/>
          <p:cNvSpPr txBox="1">
            <a:spLocks noGrp="1"/>
          </p:cNvSpPr>
          <p:nvPr>
            <p:ph type="body" idx="1"/>
          </p:nvPr>
        </p:nvSpPr>
        <p:spPr>
          <a:xfrm>
            <a:off x="1066800" y="2103120"/>
            <a:ext cx="10058400" cy="3849600"/>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51" name="Google Shape;51;p33"/>
          <p:cNvSpPr txBox="1">
            <a:spLocks noGrp="1"/>
          </p:cNvSpPr>
          <p:nvPr>
            <p:ph type="dt" idx="10"/>
          </p:nvPr>
        </p:nvSpPr>
        <p:spPr>
          <a:xfrm>
            <a:off x="7256794" y="6035040"/>
            <a:ext cx="2892900" cy="365700"/>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3F3F3F"/>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52" name="Google Shape;52;p33"/>
          <p:cNvSpPr txBox="1">
            <a:spLocks noGrp="1"/>
          </p:cNvSpPr>
          <p:nvPr>
            <p:ph type="ftr" idx="11"/>
          </p:nvPr>
        </p:nvSpPr>
        <p:spPr>
          <a:xfrm>
            <a:off x="1066800" y="6035040"/>
            <a:ext cx="5816700" cy="3657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262626"/>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53" name="Google Shape;53;p33"/>
          <p:cNvSpPr txBox="1">
            <a:spLocks noGrp="1"/>
          </p:cNvSpPr>
          <p:nvPr>
            <p:ph type="sldNum" idx="12"/>
          </p:nvPr>
        </p:nvSpPr>
        <p:spPr>
          <a:xfrm>
            <a:off x="10287000" y="6035040"/>
            <a:ext cx="838200" cy="3657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39"/>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9"/>
          <p:cNvSpPr/>
          <p:nvPr/>
        </p:nvSpPr>
        <p:spPr>
          <a:xfrm>
            <a:off x="0" y="6334316"/>
            <a:ext cx="12192000" cy="66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 name="Google Shape;151;p39"/>
          <p:cNvSpPr txBox="1">
            <a:spLocks noGrp="1"/>
          </p:cNvSpPr>
          <p:nvPr>
            <p:ph type="body" idx="1"/>
          </p:nvPr>
        </p:nvSpPr>
        <p:spPr>
          <a:xfrm>
            <a:off x="1097280" y="1845734"/>
            <a:ext cx="10058400" cy="402330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52" name="Google Shape;152;p39"/>
          <p:cNvSpPr txBox="1">
            <a:spLocks noGrp="1"/>
          </p:cNvSpPr>
          <p:nvPr>
            <p:ph type="dt" idx="10"/>
          </p:nvPr>
        </p:nvSpPr>
        <p:spPr>
          <a:xfrm>
            <a:off x="1097280" y="6459785"/>
            <a:ext cx="24723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3" name="Google Shape;153;p39"/>
          <p:cNvSpPr txBox="1">
            <a:spLocks noGrp="1"/>
          </p:cNvSpPr>
          <p:nvPr>
            <p:ph type="ftr" idx="11"/>
          </p:nvPr>
        </p:nvSpPr>
        <p:spPr>
          <a:xfrm>
            <a:off x="3686185" y="6459785"/>
            <a:ext cx="4822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39"/>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5" name="Google Shape;155;p39"/>
          <p:cNvCxnSpPr/>
          <p:nvPr/>
        </p:nvCxnSpPr>
        <p:spPr>
          <a:xfrm>
            <a:off x="1193532" y="1737845"/>
            <a:ext cx="996690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43618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utura Condensed Medium" panose="020B0602020204020303" pitchFamily="34" charset="-79"/>
          <a:ea typeface="+mj-ea"/>
          <a:cs typeface="Futura Condensed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1"/>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xEpGBrn_q4k"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o5X0bwnSqrw" TargetMode="External"/><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wbyrmnrnKo8" TargetMode="External"/><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r8mXh36qww0" TargetMode="External"/><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r9Yr9wdhSvQ" TargetMode="External"/><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eiO69wlvcm8"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6" name="Google Shape;246;p1"/>
          <p:cNvSpPr txBox="1">
            <a:spLocks noGrp="1"/>
          </p:cNvSpPr>
          <p:nvPr>
            <p:ph type="ctrTitle"/>
          </p:nvPr>
        </p:nvSpPr>
        <p:spPr>
          <a:xfrm>
            <a:off x="185167" y="4686230"/>
            <a:ext cx="8297414" cy="900184"/>
          </a:xfrm>
        </p:spPr>
        <p:txBody>
          <a:bodyPr>
            <a:normAutofit/>
          </a:bodyPr>
          <a:lstStyle/>
          <a:p>
            <a:pPr lvl="0"/>
            <a:r>
              <a:rPr lang="en-US" dirty="0"/>
              <a:t>Documentaries</a:t>
            </a:r>
          </a:p>
        </p:txBody>
      </p:sp>
      <p:sp>
        <p:nvSpPr>
          <p:cNvPr id="4" name="Subtitle 3">
            <a:extLst>
              <a:ext uri="{FF2B5EF4-FFF2-40B4-BE49-F238E27FC236}">
                <a16:creationId xmlns:a16="http://schemas.microsoft.com/office/drawing/2014/main" id="{6891248B-3287-2564-89FB-30ADF618D140}"/>
              </a:ext>
            </a:extLst>
          </p:cNvPr>
          <p:cNvSpPr>
            <a:spLocks noGrp="1"/>
          </p:cNvSpPr>
          <p:nvPr>
            <p:ph type="subTitle" idx="1"/>
          </p:nvPr>
        </p:nvSpPr>
        <p:spPr>
          <a:xfrm>
            <a:off x="900113" y="5586414"/>
            <a:ext cx="7563158" cy="911363"/>
          </a:xfrm>
        </p:spPr>
        <p:txBody>
          <a:bodyPr>
            <a:normAutofit lnSpcReduction="10000"/>
          </a:bodyPr>
          <a:lstStyle/>
          <a:p>
            <a:r>
              <a:rPr lang="en-US" dirty="0"/>
              <a:t>Objective: 2.02</a:t>
            </a:r>
          </a:p>
          <a:p>
            <a:r>
              <a:rPr lang="en-US" b="0" dirty="0"/>
              <a:t>Demonstrate knowledge of basic principles and best practices employed in the digital video industry.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25" name="Google Shape;325;p10"/>
          <p:cNvSpPr txBox="1">
            <a:spLocks noGrp="1"/>
          </p:cNvSpPr>
          <p:nvPr>
            <p:ph type="title"/>
          </p:nvPr>
        </p:nvSpPr>
        <p:spPr/>
        <p:txBody>
          <a:bodyPr/>
          <a:lstStyle/>
          <a:p>
            <a:pPr lvl="0"/>
            <a:r>
              <a:rPr lang="en-US"/>
              <a:t>WHAT MAKES A GOOD DOCUMENTARY?</a:t>
            </a:r>
          </a:p>
        </p:txBody>
      </p:sp>
      <p:sp>
        <p:nvSpPr>
          <p:cNvPr id="4" name="Text Placeholder 3">
            <a:extLst>
              <a:ext uri="{FF2B5EF4-FFF2-40B4-BE49-F238E27FC236}">
                <a16:creationId xmlns:a16="http://schemas.microsoft.com/office/drawing/2014/main" id="{F93A1030-E398-D35C-D366-11A823518E5B}"/>
              </a:ext>
            </a:extLst>
          </p:cNvPr>
          <p:cNvSpPr>
            <a:spLocks noGrp="1"/>
          </p:cNvSpPr>
          <p:nvPr>
            <p:ph type="body"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2" name="Title 1">
            <a:extLst>
              <a:ext uri="{FF2B5EF4-FFF2-40B4-BE49-F238E27FC236}">
                <a16:creationId xmlns:a16="http://schemas.microsoft.com/office/drawing/2014/main" id="{5DD10A88-FF11-B776-9494-24C2973AD7D8}"/>
              </a:ext>
            </a:extLst>
          </p:cNvPr>
          <p:cNvSpPr>
            <a:spLocks noGrp="1"/>
          </p:cNvSpPr>
          <p:nvPr>
            <p:ph type="title"/>
          </p:nvPr>
        </p:nvSpPr>
        <p:spPr/>
        <p:txBody>
          <a:bodyPr/>
          <a:lstStyle/>
          <a:p>
            <a:r>
              <a:rPr lang="en-US" dirty="0"/>
              <a:t>Good Documentaries</a:t>
            </a:r>
          </a:p>
        </p:txBody>
      </p:sp>
      <p:sp>
        <p:nvSpPr>
          <p:cNvPr id="331" name="Google Shape;331;p11"/>
          <p:cNvSpPr txBox="1">
            <a:spLocks noGrp="1"/>
          </p:cNvSpPr>
          <p:nvPr>
            <p:ph idx="1"/>
          </p:nvPr>
        </p:nvSpPr>
        <p:spPr/>
        <p:txBody>
          <a:bodyPr>
            <a:normAutofit/>
          </a:bodyPr>
          <a:lstStyle/>
          <a:p>
            <a:pPr lvl="1"/>
            <a:r>
              <a:rPr lang="en-US" sz="3200" dirty="0"/>
              <a:t>#1 is the story line.</a:t>
            </a:r>
          </a:p>
          <a:p>
            <a:pPr lvl="1"/>
            <a:r>
              <a:rPr lang="en-US" sz="3200" dirty="0"/>
              <a:t>2nd is an unbiased approach.</a:t>
            </a:r>
          </a:p>
          <a:p>
            <a:pPr lvl="1"/>
            <a:r>
              <a:rPr lang="en-US" sz="3200" dirty="0"/>
              <a:t>Raises more questions than answers. </a:t>
            </a:r>
          </a:p>
          <a:p>
            <a:pPr lvl="1"/>
            <a:r>
              <a:rPr lang="en-US" sz="3200" dirty="0"/>
              <a:t>People think that it should have an ultimate explanation of something. FALSE - The viewer serves as the juror.</a:t>
            </a:r>
          </a:p>
          <a:p>
            <a:pPr lvl="1"/>
            <a:r>
              <a:rPr lang="en-US" sz="3200" dirty="0"/>
              <a:t>Should always tell the truth even if people do not</a:t>
            </a:r>
          </a:p>
          <a:p>
            <a:pPr lvl="1"/>
            <a:r>
              <a:rPr lang="en-US" sz="3200" dirty="0"/>
              <a:t>The soundtrack or music is very important. It sets the tone.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5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fade">
                                      <p:cBhvr>
                                        <p:cTn id="12" dur="5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Effect transition="in" filter="fade">
                                      <p:cBhvr>
                                        <p:cTn id="17" dur="500"/>
                                        <p:tgtEl>
                                          <p:spTgt spid="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Effect transition="in" filter="fade">
                                      <p:cBhvr>
                                        <p:cTn id="22" dur="500"/>
                                        <p:tgtEl>
                                          <p:spTgt spid="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1">
                                            <p:txEl>
                                              <p:pRg st="4" end="4"/>
                                            </p:txEl>
                                          </p:spTgt>
                                        </p:tgtEl>
                                        <p:attrNameLst>
                                          <p:attrName>style.visibility</p:attrName>
                                        </p:attrNameLst>
                                      </p:cBhvr>
                                      <p:to>
                                        <p:strVal val="visible"/>
                                      </p:to>
                                    </p:set>
                                    <p:animEffect transition="in" filter="fade">
                                      <p:cBhvr>
                                        <p:cTn id="27" dur="500"/>
                                        <p:tgtEl>
                                          <p:spTgt spid="3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1">
                                            <p:txEl>
                                              <p:pRg st="5" end="5"/>
                                            </p:txEl>
                                          </p:spTgt>
                                        </p:tgtEl>
                                        <p:attrNameLst>
                                          <p:attrName>style.visibility</p:attrName>
                                        </p:attrNameLst>
                                      </p:cBhvr>
                                      <p:to>
                                        <p:strVal val="visible"/>
                                      </p:to>
                                    </p:set>
                                    <p:animEffect transition="in" filter="fade">
                                      <p:cBhvr>
                                        <p:cTn id="32" dur="500"/>
                                        <p:tgtEl>
                                          <p:spTgt spid="3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5"/>
        <p:cNvGrpSpPr/>
        <p:nvPr/>
      </p:nvGrpSpPr>
      <p:grpSpPr>
        <a:xfrm>
          <a:off x="0" y="0"/>
          <a:ext cx="0" cy="0"/>
          <a:chOff x="0" y="0"/>
          <a:chExt cx="0" cy="0"/>
        </a:xfrm>
      </p:grpSpPr>
      <p:sp>
        <p:nvSpPr>
          <p:cNvPr id="347" name="Google Shape;347;p12"/>
          <p:cNvSpPr txBox="1">
            <a:spLocks noGrp="1"/>
          </p:cNvSpPr>
          <p:nvPr>
            <p:ph type="title"/>
          </p:nvPr>
        </p:nvSpPr>
        <p:spPr/>
        <p:txBody>
          <a:bodyPr/>
          <a:lstStyle/>
          <a:p>
            <a:pPr lvl="0"/>
            <a:r>
              <a:rPr lang="en-US"/>
              <a:t>HOW TO MAKE A DOCUMENTARY</a:t>
            </a:r>
          </a:p>
        </p:txBody>
      </p:sp>
      <p:sp>
        <p:nvSpPr>
          <p:cNvPr id="4" name="Text Placeholder 3">
            <a:extLst>
              <a:ext uri="{FF2B5EF4-FFF2-40B4-BE49-F238E27FC236}">
                <a16:creationId xmlns:a16="http://schemas.microsoft.com/office/drawing/2014/main" id="{46DE6EDF-7272-7DF4-2CAF-D84DFD418CBA}"/>
              </a:ext>
            </a:extLst>
          </p:cNvPr>
          <p:cNvSpPr>
            <a:spLocks noGrp="1"/>
          </p:cNvSpPr>
          <p:nvPr>
            <p:ph type="body" idx="1"/>
          </p:nvPr>
        </p:nvSpPr>
        <p:spPr/>
        <p:txBody>
          <a:bodyPr/>
          <a:lstStyle/>
          <a:p>
            <a:r>
              <a:rPr lang="en-US" dirty="0"/>
              <a:t>4 Components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3"/>
          <p:cNvSpPr txBox="1">
            <a:spLocks noGrp="1"/>
          </p:cNvSpPr>
          <p:nvPr>
            <p:ph type="title"/>
          </p:nvPr>
        </p:nvSpPr>
        <p:spPr/>
        <p:txBody>
          <a:bodyPr/>
          <a:lstStyle/>
          <a:p>
            <a:pPr lvl="0"/>
            <a:r>
              <a:rPr lang="en-US"/>
              <a:t>The Interview</a:t>
            </a:r>
          </a:p>
        </p:txBody>
      </p:sp>
      <p:sp>
        <p:nvSpPr>
          <p:cNvPr id="355" name="Google Shape;355;p13"/>
          <p:cNvSpPr txBox="1">
            <a:spLocks noGrp="1"/>
          </p:cNvSpPr>
          <p:nvPr>
            <p:ph sz="half" idx="1"/>
          </p:nvPr>
        </p:nvSpPr>
        <p:spPr>
          <a:xfrm>
            <a:off x="838200" y="1825625"/>
            <a:ext cx="5181600" cy="4667250"/>
          </a:xfrm>
        </p:spPr>
        <p:txBody>
          <a:bodyPr>
            <a:normAutofit fontScale="85000" lnSpcReduction="10000"/>
          </a:bodyPr>
          <a:lstStyle/>
          <a:p>
            <a:pPr lvl="0"/>
            <a:r>
              <a:rPr lang="en-US" b="0" dirty="0"/>
              <a:t>Usually, a medium shot of your subject, where you are standing off screen near the camera and they are talking to you. Your subject should have a graphic introducing them the first time you see them in your video.</a:t>
            </a:r>
          </a:p>
          <a:p>
            <a:pPr lvl="0"/>
            <a:r>
              <a:rPr lang="en-US" b="0" dirty="0"/>
              <a:t>Use the interview to lay down the narration of your documentary. String out your story from interview to interview with narration and </a:t>
            </a:r>
            <a:r>
              <a:rPr lang="en-US" b="0" dirty="0" err="1"/>
              <a:t>broll</a:t>
            </a:r>
            <a:r>
              <a:rPr lang="en-US" b="0" dirty="0"/>
              <a:t> thrown in to help it flow smoothly.</a:t>
            </a:r>
          </a:p>
        </p:txBody>
      </p:sp>
      <p:pic>
        <p:nvPicPr>
          <p:cNvPr id="356" name="Google Shape;356;p13" title="interview">
            <a:hlinkClick r:id="rId3"/>
          </p:cNvPr>
          <p:cNvPicPr preferRelativeResize="0"/>
          <p:nvPr/>
        </p:nvPicPr>
        <p:blipFill>
          <a:blip r:embed="rId4">
            <a:alphaModFix/>
          </a:blip>
          <a:stretch>
            <a:fillRect/>
          </a:stretch>
        </p:blipFill>
        <p:spPr>
          <a:xfrm>
            <a:off x="6096000" y="1975463"/>
            <a:ext cx="5602025" cy="420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Garamond"/>
              <a:buNone/>
            </a:pPr>
            <a:r>
              <a:rPr lang="en-US"/>
              <a:t>Effective Questions vs Leading Questions</a:t>
            </a:r>
            <a:endParaRPr/>
          </a:p>
        </p:txBody>
      </p:sp>
      <p:sp>
        <p:nvSpPr>
          <p:cNvPr id="362" name="Google Shape;362;p14"/>
          <p:cNvSpPr txBox="1">
            <a:spLocks noGrp="1"/>
          </p:cNvSpPr>
          <p:nvPr>
            <p:ph idx="1"/>
          </p:nvPr>
        </p:nvSpPr>
        <p:spPr>
          <a:xfrm>
            <a:off x="838200" y="1825625"/>
            <a:ext cx="10515600" cy="4667250"/>
          </a:xfrm>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2400"/>
              <a:buChar char="◦"/>
            </a:pPr>
            <a:r>
              <a:rPr lang="en-US" sz="2400" dirty="0"/>
              <a:t>Effective questions </a:t>
            </a:r>
            <a:r>
              <a:rPr lang="en-US" sz="2400" b="0" dirty="0"/>
              <a:t>are known as open ended questions. They are designed to help move a conversation between the interviewer and the subject. They encourage a conversations about experiences, emotions, attitudes or opinions. Effective questions are not closed-ended questions. Closed ended questions are yes or no type questions.</a:t>
            </a:r>
            <a:endParaRPr sz="2400" b="0" dirty="0"/>
          </a:p>
          <a:p>
            <a:pPr marL="182880" lvl="0" indent="-182880" algn="l" rtl="0">
              <a:lnSpc>
                <a:spcPct val="100000"/>
              </a:lnSpc>
              <a:spcBef>
                <a:spcPts val="900"/>
              </a:spcBef>
              <a:spcAft>
                <a:spcPts val="0"/>
              </a:spcAft>
              <a:buSzPts val="2400"/>
              <a:buChar char="◦"/>
            </a:pPr>
            <a:r>
              <a:rPr lang="en-US" sz="2400" dirty="0"/>
              <a:t>Leading Questions </a:t>
            </a:r>
            <a:r>
              <a:rPr lang="en-US" sz="2400" b="0" dirty="0"/>
              <a:t>are questions that prompts or encourages a desired answer.</a:t>
            </a:r>
            <a:endParaRPr sz="2400" b="0" dirty="0"/>
          </a:p>
          <a:p>
            <a:pPr marL="182880" lvl="0" indent="-182880" algn="l" rtl="0">
              <a:lnSpc>
                <a:spcPct val="100000"/>
              </a:lnSpc>
              <a:spcBef>
                <a:spcPts val="900"/>
              </a:spcBef>
              <a:spcAft>
                <a:spcPts val="0"/>
              </a:spcAft>
              <a:buSzPts val="2400"/>
              <a:buChar char="◦"/>
            </a:pPr>
            <a:r>
              <a:rPr lang="en-US" sz="2400" b="0" dirty="0"/>
              <a:t>Example: 	</a:t>
            </a:r>
            <a:endParaRPr b="0" dirty="0"/>
          </a:p>
          <a:p>
            <a:pPr marL="457200" lvl="1" indent="-182880" algn="l" rtl="0">
              <a:lnSpc>
                <a:spcPct val="100000"/>
              </a:lnSpc>
              <a:spcBef>
                <a:spcPts val="500"/>
              </a:spcBef>
              <a:spcAft>
                <a:spcPts val="0"/>
              </a:spcAft>
              <a:buSzPts val="2400"/>
              <a:buChar char="◦"/>
            </a:pPr>
            <a:r>
              <a:rPr lang="en-US" sz="2400" dirty="0"/>
              <a:t>Effective Question – Where were you on March 13</a:t>
            </a:r>
            <a:r>
              <a:rPr lang="en-US" sz="2400" baseline="30000" dirty="0"/>
              <a:t>th</a:t>
            </a:r>
            <a:r>
              <a:rPr lang="en-US" sz="2400" dirty="0"/>
              <a:t>?</a:t>
            </a:r>
            <a:endParaRPr dirty="0"/>
          </a:p>
          <a:p>
            <a:pPr marL="457200" lvl="1" indent="-182880" algn="l" rtl="0">
              <a:lnSpc>
                <a:spcPct val="100000"/>
              </a:lnSpc>
              <a:spcBef>
                <a:spcPts val="500"/>
              </a:spcBef>
              <a:spcAft>
                <a:spcPts val="0"/>
              </a:spcAft>
              <a:buSzPts val="2400"/>
              <a:buChar char="◦"/>
            </a:pPr>
            <a:r>
              <a:rPr lang="en-US" sz="2400" dirty="0"/>
              <a:t>Leading Question – On March 13</a:t>
            </a:r>
            <a:r>
              <a:rPr lang="en-US" sz="2400" baseline="30000" dirty="0"/>
              <a:t>th</a:t>
            </a:r>
            <a:r>
              <a:rPr lang="en-US" sz="2400" dirty="0"/>
              <a:t>, is it true that you were in school and hung out with your friends?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pic>
        <p:nvPicPr>
          <p:cNvPr id="372" name="Google Shape;372;p15" descr="A screenshot of text&#10;&#10;Description automatically generated"/>
          <p:cNvPicPr preferRelativeResize="0">
            <a:picLocks noGrp="1"/>
          </p:cNvPicPr>
          <p:nvPr>
            <p:ph type="body" idx="4294967295"/>
          </p:nvPr>
        </p:nvPicPr>
        <p:blipFill rotWithShape="1">
          <a:blip r:embed="rId3">
            <a:alphaModFix/>
          </a:blip>
          <a:srcRect/>
          <a:stretch/>
        </p:blipFill>
        <p:spPr>
          <a:xfrm>
            <a:off x="2057399" y="274637"/>
            <a:ext cx="7472363" cy="63707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6"/>
          <p:cNvSpPr txBox="1">
            <a:spLocks noGrp="1"/>
          </p:cNvSpPr>
          <p:nvPr>
            <p:ph type="title"/>
          </p:nvPr>
        </p:nvSpPr>
        <p:spPr/>
        <p:txBody>
          <a:bodyPr/>
          <a:lstStyle/>
          <a:p>
            <a:pPr lvl="0"/>
            <a:r>
              <a:rPr lang="en-US"/>
              <a:t>Narration – Voice Over</a:t>
            </a:r>
          </a:p>
        </p:txBody>
      </p:sp>
      <p:sp>
        <p:nvSpPr>
          <p:cNvPr id="378" name="Google Shape;378;p16"/>
          <p:cNvSpPr txBox="1">
            <a:spLocks noGrp="1"/>
          </p:cNvSpPr>
          <p:nvPr>
            <p:ph sz="half" idx="1"/>
          </p:nvPr>
        </p:nvSpPr>
        <p:spPr/>
        <p:txBody>
          <a:bodyPr>
            <a:normAutofit fontScale="92500"/>
          </a:bodyPr>
          <a:lstStyle/>
          <a:p>
            <a:pPr lvl="0"/>
            <a:r>
              <a:rPr lang="en-US" b="0" dirty="0"/>
              <a:t>Your voiceover should only be used to give information that wasn’t provided in interviews.</a:t>
            </a:r>
          </a:p>
          <a:p>
            <a:pPr lvl="0"/>
            <a:r>
              <a:rPr lang="en-US" b="0" dirty="0"/>
              <a:t> VO’s should help bridge the gap to smoothly flow from one interview to the next interview.</a:t>
            </a:r>
          </a:p>
          <a:p>
            <a:pPr lvl="0"/>
            <a:r>
              <a:rPr lang="en-US" b="0" dirty="0"/>
              <a:t> VO’s can also be used to open and close your documentary</a:t>
            </a:r>
          </a:p>
        </p:txBody>
      </p:sp>
      <p:pic>
        <p:nvPicPr>
          <p:cNvPr id="379" name="Google Shape;379;p16" title="VO">
            <a:hlinkClick r:id="rId3"/>
          </p:cNvPr>
          <p:cNvPicPr preferRelativeResize="0"/>
          <p:nvPr/>
        </p:nvPicPr>
        <p:blipFill>
          <a:blip r:embed="rId4">
            <a:alphaModFix/>
          </a:blip>
          <a:stretch>
            <a:fillRect/>
          </a:stretch>
        </p:blipFill>
        <p:spPr>
          <a:xfrm>
            <a:off x="6311125" y="1885269"/>
            <a:ext cx="5642750" cy="4232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10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7"/>
          <p:cNvSpPr txBox="1">
            <a:spLocks noGrp="1"/>
          </p:cNvSpPr>
          <p:nvPr>
            <p:ph type="title"/>
          </p:nvPr>
        </p:nvSpPr>
        <p:spPr/>
        <p:txBody>
          <a:bodyPr/>
          <a:lstStyle/>
          <a:p>
            <a:pPr lvl="0"/>
            <a:r>
              <a:rPr lang="en-US"/>
              <a:t>Broll</a:t>
            </a:r>
          </a:p>
        </p:txBody>
      </p:sp>
      <p:sp>
        <p:nvSpPr>
          <p:cNvPr id="385" name="Google Shape;385;p17"/>
          <p:cNvSpPr txBox="1">
            <a:spLocks noGrp="1"/>
          </p:cNvSpPr>
          <p:nvPr>
            <p:ph idx="1"/>
          </p:nvPr>
        </p:nvSpPr>
        <p:spPr>
          <a:xfrm>
            <a:off x="838200" y="1825625"/>
            <a:ext cx="5022299" cy="4351338"/>
          </a:xfrm>
        </p:spPr>
        <p:txBody>
          <a:bodyPr>
            <a:normAutofit lnSpcReduction="10000"/>
          </a:bodyPr>
          <a:lstStyle/>
          <a:p>
            <a:pPr lvl="0"/>
            <a:r>
              <a:rPr lang="en-US" b="0" dirty="0"/>
              <a:t>Overshooting is key!</a:t>
            </a:r>
          </a:p>
          <a:p>
            <a:pPr lvl="0"/>
            <a:endParaRPr lang="en-US" b="0" dirty="0"/>
          </a:p>
          <a:p>
            <a:pPr lvl="0"/>
            <a:r>
              <a:rPr lang="en-US" b="0" dirty="0"/>
              <a:t>Make sure to get enough </a:t>
            </a:r>
            <a:r>
              <a:rPr lang="en-US" b="0" dirty="0" err="1"/>
              <a:t>Broll</a:t>
            </a:r>
            <a:r>
              <a:rPr lang="en-US" b="0" dirty="0"/>
              <a:t>, even if you think you have enough GET MORE. You never know what you’ll need or like until you start editing and that extra shot might be the best for your video.</a:t>
            </a:r>
          </a:p>
          <a:p>
            <a:pPr lvl="0"/>
            <a:endParaRPr lang="en-US" b="0" dirty="0"/>
          </a:p>
        </p:txBody>
      </p:sp>
      <p:pic>
        <p:nvPicPr>
          <p:cNvPr id="386" name="Google Shape;386;p17" title="broll">
            <a:hlinkClick r:id="rId3"/>
          </p:cNvPr>
          <p:cNvPicPr preferRelativeResize="0"/>
          <p:nvPr/>
        </p:nvPicPr>
        <p:blipFill>
          <a:blip r:embed="rId4">
            <a:alphaModFix/>
          </a:blip>
          <a:stretch>
            <a:fillRect/>
          </a:stretch>
        </p:blipFill>
        <p:spPr>
          <a:xfrm>
            <a:off x="6331502" y="2103100"/>
            <a:ext cx="5611724" cy="420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8"/>
          <p:cNvSpPr txBox="1">
            <a:spLocks noGrp="1"/>
          </p:cNvSpPr>
          <p:nvPr>
            <p:ph type="title"/>
          </p:nvPr>
        </p:nvSpPr>
        <p:spPr/>
        <p:txBody>
          <a:bodyPr/>
          <a:lstStyle/>
          <a:p>
            <a:pPr lvl="0"/>
            <a:r>
              <a:rPr lang="en-US"/>
              <a:t>Audio – Music and Nat Sound</a:t>
            </a:r>
          </a:p>
        </p:txBody>
      </p:sp>
      <p:sp>
        <p:nvSpPr>
          <p:cNvPr id="392" name="Google Shape;392;p18"/>
          <p:cNvSpPr txBox="1">
            <a:spLocks noGrp="1"/>
          </p:cNvSpPr>
          <p:nvPr>
            <p:ph idx="1"/>
          </p:nvPr>
        </p:nvSpPr>
        <p:spPr>
          <a:xfrm>
            <a:off x="838200" y="1825625"/>
            <a:ext cx="5033963" cy="4351338"/>
          </a:xfrm>
        </p:spPr>
        <p:txBody>
          <a:bodyPr>
            <a:normAutofit/>
          </a:bodyPr>
          <a:lstStyle/>
          <a:p>
            <a:pPr lvl="0"/>
            <a:r>
              <a:rPr lang="en-US" b="0" dirty="0"/>
              <a:t>Throwing in Natural Sound (</a:t>
            </a:r>
            <a:r>
              <a:rPr lang="en-US" b="0" dirty="0" err="1"/>
              <a:t>nat</a:t>
            </a:r>
            <a:r>
              <a:rPr lang="en-US" b="0" dirty="0"/>
              <a:t> sound) will help give authenticity to your video. You can use it in your B Roll to give a break or breath in a thought or idea.</a:t>
            </a:r>
          </a:p>
          <a:p>
            <a:pPr lvl="0"/>
            <a:r>
              <a:rPr lang="en-US" b="0" dirty="0"/>
              <a:t>Your music should also help your video flow from scene to scene.</a:t>
            </a:r>
          </a:p>
        </p:txBody>
      </p:sp>
      <p:pic>
        <p:nvPicPr>
          <p:cNvPr id="393" name="Google Shape;393;p18" title="Nat sound">
            <a:hlinkClick r:id="rId3"/>
          </p:cNvPr>
          <p:cNvPicPr preferRelativeResize="0"/>
          <p:nvPr/>
        </p:nvPicPr>
        <p:blipFill>
          <a:blip r:embed="rId4">
            <a:alphaModFix/>
          </a:blip>
          <a:stretch>
            <a:fillRect/>
          </a:stretch>
        </p:blipFill>
        <p:spPr>
          <a:xfrm>
            <a:off x="6096000" y="1825625"/>
            <a:ext cx="5728466" cy="4296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7"/>
        <p:cNvGrpSpPr/>
        <p:nvPr/>
      </p:nvGrpSpPr>
      <p:grpSpPr>
        <a:xfrm>
          <a:off x="0" y="0"/>
          <a:ext cx="0" cy="0"/>
          <a:chOff x="0" y="0"/>
          <a:chExt cx="0" cy="0"/>
        </a:xfrm>
      </p:grpSpPr>
      <p:sp>
        <p:nvSpPr>
          <p:cNvPr id="409" name="Google Shape;409;p19"/>
          <p:cNvSpPr txBox="1">
            <a:spLocks noGrp="1"/>
          </p:cNvSpPr>
          <p:nvPr>
            <p:ph type="title"/>
          </p:nvPr>
        </p:nvSpPr>
        <p:spPr/>
        <p:txBody>
          <a:bodyPr/>
          <a:lstStyle/>
          <a:p>
            <a:pPr lvl="0"/>
            <a:r>
              <a:rPr lang="en-US"/>
              <a:t>How you edit your footage between Interviews </a:t>
            </a:r>
          </a:p>
        </p:txBody>
      </p:sp>
      <p:sp>
        <p:nvSpPr>
          <p:cNvPr id="4" name="Text Placeholder 3">
            <a:extLst>
              <a:ext uri="{FF2B5EF4-FFF2-40B4-BE49-F238E27FC236}">
                <a16:creationId xmlns:a16="http://schemas.microsoft.com/office/drawing/2014/main" id="{11AE3AF6-E9DD-05DB-319F-8E96B81FB528}"/>
              </a:ext>
            </a:extLst>
          </p:cNvPr>
          <p:cNvSpPr>
            <a:spLocks noGrp="1"/>
          </p:cNvSpPr>
          <p:nvPr>
            <p:ph type="body" idx="1"/>
          </p:nvPr>
        </p:nvSpPr>
        <p:spPr/>
        <p:txBody>
          <a:bodyPr/>
          <a:lstStyle/>
          <a:p>
            <a:pPr lvl="0"/>
            <a:r>
              <a:rPr lang="en-US" dirty="0">
                <a:sym typeface="Garamond"/>
              </a:rPr>
              <a:t>Review of Types of Cuts</a:t>
            </a:r>
            <a:endParaRPr lang="en-US" dirty="0">
              <a:sym typeface="Arial"/>
            </a:endParaRP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2" name="Google Shape;252;p2" descr="A bird sitting on top of a penguin&#10;&#10;Description automatically generated"/>
          <p:cNvPicPr preferRelativeResize="0"/>
          <p:nvPr/>
        </p:nvPicPr>
        <p:blipFill rotWithShape="1">
          <a:blip r:embed="rId3">
            <a:alphaModFix/>
          </a:blip>
          <a:srcRect l="338" t="7034" r="-340" b="20549"/>
          <a:stretch/>
        </p:blipFill>
        <p:spPr>
          <a:xfrm>
            <a:off x="20" y="10"/>
            <a:ext cx="6392647" cy="6857990"/>
          </a:xfrm>
          <a:prstGeom prst="rect">
            <a:avLst/>
          </a:prstGeom>
          <a:noFill/>
          <a:ln>
            <a:noFill/>
          </a:ln>
        </p:spPr>
      </p:pic>
      <p:sp>
        <p:nvSpPr>
          <p:cNvPr id="255" name="Google Shape;255;p2"/>
          <p:cNvSpPr txBox="1">
            <a:spLocks noGrp="1"/>
          </p:cNvSpPr>
          <p:nvPr>
            <p:ph type="title"/>
          </p:nvPr>
        </p:nvSpPr>
        <p:spPr>
          <a:xfrm>
            <a:off x="6858000" y="365125"/>
            <a:ext cx="4495800" cy="1325563"/>
          </a:xfrm>
        </p:spPr>
        <p:txBody>
          <a:bodyPr/>
          <a:lstStyle/>
          <a:p>
            <a:pPr lvl="0"/>
            <a:r>
              <a:rPr lang="en-US" dirty="0"/>
              <a:t>News and Documentary</a:t>
            </a:r>
          </a:p>
        </p:txBody>
      </p:sp>
      <p:sp>
        <p:nvSpPr>
          <p:cNvPr id="5" name="Content Placeholder 4">
            <a:extLst>
              <a:ext uri="{FF2B5EF4-FFF2-40B4-BE49-F238E27FC236}">
                <a16:creationId xmlns:a16="http://schemas.microsoft.com/office/drawing/2014/main" id="{F3BB1893-F007-15C9-F51E-DAD79EF99228}"/>
              </a:ext>
            </a:extLst>
          </p:cNvPr>
          <p:cNvSpPr>
            <a:spLocks noGrp="1"/>
          </p:cNvSpPr>
          <p:nvPr>
            <p:ph sz="half" idx="2"/>
          </p:nvPr>
        </p:nvSpPr>
        <p:spPr>
          <a:xfrm>
            <a:off x="6857998" y="1825625"/>
            <a:ext cx="4495801" cy="4351338"/>
          </a:xfrm>
        </p:spPr>
        <p:txBody>
          <a:bodyPr/>
          <a:lstStyle/>
          <a:p>
            <a:r>
              <a:rPr lang="en-US" b="0" dirty="0"/>
              <a:t>a nonfictional motion picture intended to document some aspect of reality, primarily for the purposes of instruction, education, or maintaining a historical record.</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0"/>
          <p:cNvSpPr txBox="1">
            <a:spLocks noGrp="1"/>
          </p:cNvSpPr>
          <p:nvPr>
            <p:ph type="title"/>
          </p:nvPr>
        </p:nvSpPr>
        <p:spPr/>
        <p:txBody>
          <a:bodyPr/>
          <a:lstStyle/>
          <a:p>
            <a:pPr lvl="0"/>
            <a:r>
              <a:rPr lang="en-US"/>
              <a:t>Standard Cut</a:t>
            </a:r>
          </a:p>
        </p:txBody>
      </p:sp>
      <p:sp>
        <p:nvSpPr>
          <p:cNvPr id="417" name="Google Shape;417;p20"/>
          <p:cNvSpPr txBox="1">
            <a:spLocks noGrp="1"/>
          </p:cNvSpPr>
          <p:nvPr>
            <p:ph idx="1"/>
          </p:nvPr>
        </p:nvSpPr>
        <p:spPr>
          <a:xfrm>
            <a:off x="838200" y="1825625"/>
            <a:ext cx="10515600" cy="1592263"/>
          </a:xfrm>
        </p:spPr>
        <p:txBody>
          <a:bodyPr>
            <a:normAutofit lnSpcReduction="10000"/>
          </a:bodyPr>
          <a:lstStyle/>
          <a:p>
            <a:pPr lvl="0"/>
            <a:r>
              <a:rPr lang="en-US" b="0" dirty="0"/>
              <a:t>The most used cut out there</a:t>
            </a:r>
          </a:p>
          <a:p>
            <a:pPr lvl="0"/>
            <a:r>
              <a:rPr lang="en-US" b="0" dirty="0"/>
              <a:t>Placing a clip next to another clip</a:t>
            </a:r>
          </a:p>
          <a:p>
            <a:pPr lvl="0"/>
            <a:r>
              <a:rPr lang="en-US" b="0" dirty="0"/>
              <a:t>This cut is great when you’re trying to keep things simple</a:t>
            </a:r>
          </a:p>
        </p:txBody>
      </p:sp>
      <p:pic>
        <p:nvPicPr>
          <p:cNvPr id="418" name="Google Shape;418;p20" descr="A picture containing screenshot&#10;&#10;Description automatically generated"/>
          <p:cNvPicPr preferRelativeResize="0"/>
          <p:nvPr/>
        </p:nvPicPr>
        <p:blipFill rotWithShape="1">
          <a:blip r:embed="rId3">
            <a:alphaModFix/>
          </a:blip>
          <a:srcRect/>
          <a:stretch/>
        </p:blipFill>
        <p:spPr>
          <a:xfrm>
            <a:off x="299221" y="3440112"/>
            <a:ext cx="11593557" cy="3228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1"/>
          <p:cNvSpPr txBox="1">
            <a:spLocks noGrp="1"/>
          </p:cNvSpPr>
          <p:nvPr>
            <p:ph type="title"/>
          </p:nvPr>
        </p:nvSpPr>
        <p:spPr/>
        <p:txBody>
          <a:bodyPr/>
          <a:lstStyle/>
          <a:p>
            <a:pPr lvl="0"/>
            <a:r>
              <a:rPr lang="en-US"/>
              <a:t>Jump cut</a:t>
            </a:r>
          </a:p>
        </p:txBody>
      </p:sp>
      <p:sp>
        <p:nvSpPr>
          <p:cNvPr id="424" name="Google Shape;424;p21"/>
          <p:cNvSpPr txBox="1">
            <a:spLocks noGrp="1"/>
          </p:cNvSpPr>
          <p:nvPr>
            <p:ph idx="1"/>
          </p:nvPr>
        </p:nvSpPr>
        <p:spPr>
          <a:xfrm>
            <a:off x="838200" y="1690688"/>
            <a:ext cx="10515600" cy="1052487"/>
          </a:xfrm>
        </p:spPr>
        <p:txBody>
          <a:bodyPr>
            <a:normAutofit fontScale="85000" lnSpcReduction="20000"/>
          </a:bodyPr>
          <a:lstStyle/>
          <a:p>
            <a:pPr lvl="0"/>
            <a:r>
              <a:rPr lang="en-US" b="0" dirty="0"/>
              <a:t>Abrupt switch from one scene to another which may be used deliberately to make a dramatic point or can look sloppy if in an interview setting</a:t>
            </a:r>
          </a:p>
        </p:txBody>
      </p:sp>
      <p:pic>
        <p:nvPicPr>
          <p:cNvPr id="425" name="Google Shape;425;p21"/>
          <p:cNvPicPr preferRelativeResize="0"/>
          <p:nvPr/>
        </p:nvPicPr>
        <p:blipFill rotWithShape="1">
          <a:blip r:embed="rId3">
            <a:alphaModFix/>
          </a:blip>
          <a:srcRect/>
          <a:stretch/>
        </p:blipFill>
        <p:spPr>
          <a:xfrm>
            <a:off x="1253444" y="2704940"/>
            <a:ext cx="9685111" cy="40590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0"/>
        <p:cNvGrpSpPr/>
        <p:nvPr/>
      </p:nvGrpSpPr>
      <p:grpSpPr>
        <a:xfrm>
          <a:off x="0" y="0"/>
          <a:ext cx="0" cy="0"/>
          <a:chOff x="0" y="0"/>
          <a:chExt cx="0" cy="0"/>
        </a:xfrm>
      </p:grpSpPr>
      <p:pic>
        <p:nvPicPr>
          <p:cNvPr id="431" name="Google Shape;431;p22"/>
          <p:cNvPicPr preferRelativeResize="0"/>
          <p:nvPr/>
        </p:nvPicPr>
        <p:blipFill rotWithShape="1">
          <a:blip r:embed="rId3">
            <a:alphaModFix/>
          </a:blip>
          <a:srcRect/>
          <a:stretch/>
        </p:blipFill>
        <p:spPr>
          <a:xfrm>
            <a:off x="1182800" y="0"/>
            <a:ext cx="9826388"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2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262626"/>
              </a:buClr>
              <a:buSzPts val="4200"/>
              <a:buFont typeface="Garamond"/>
              <a:buNone/>
            </a:pPr>
            <a:r>
              <a:rPr lang="en-US"/>
              <a:t>Cutaways</a:t>
            </a:r>
            <a:endParaRPr/>
          </a:p>
        </p:txBody>
      </p:sp>
      <p:sp>
        <p:nvSpPr>
          <p:cNvPr id="437" name="Google Shape;437;p23"/>
          <p:cNvSpPr txBox="1">
            <a:spLocks noGrp="1"/>
          </p:cNvSpPr>
          <p:nvPr>
            <p:ph idx="1"/>
          </p:nvPr>
        </p:nvSpPr>
        <p:spPr>
          <a:xfrm>
            <a:off x="838200" y="1567541"/>
            <a:ext cx="10515600" cy="1325562"/>
          </a:xfrm>
          <a:prstGeom prst="rect">
            <a:avLst/>
          </a:prstGeom>
          <a:noFill/>
          <a:ln>
            <a:noFill/>
          </a:ln>
        </p:spPr>
        <p:txBody>
          <a:bodyPr spcFirstLastPara="1" wrap="square" lIns="91425" tIns="91425" rIns="91425" bIns="91425" anchor="t" anchorCtr="0">
            <a:noAutofit/>
          </a:bodyPr>
          <a:lstStyle/>
          <a:p>
            <a:pPr marL="609585" lvl="0" indent="-457188" algn="l" rtl="0">
              <a:lnSpc>
                <a:spcPct val="100000"/>
              </a:lnSpc>
              <a:spcBef>
                <a:spcPts val="0"/>
              </a:spcBef>
              <a:spcAft>
                <a:spcPts val="0"/>
              </a:spcAft>
              <a:buSzPts val="1800"/>
              <a:buChar char="●"/>
            </a:pPr>
            <a:r>
              <a:rPr lang="en-US" sz="2800" b="0" dirty="0"/>
              <a:t>A cutaway shot is a shot that "cuts away" from the main action to any shot that adds visual information, and then returns to the original shot with new meaning.</a:t>
            </a:r>
            <a:endParaRPr b="0" dirty="0"/>
          </a:p>
        </p:txBody>
      </p:sp>
      <p:pic>
        <p:nvPicPr>
          <p:cNvPr id="438" name="Google Shape;438;p23"/>
          <p:cNvPicPr preferRelativeResize="0"/>
          <p:nvPr/>
        </p:nvPicPr>
        <p:blipFill rotWithShape="1">
          <a:blip r:embed="rId3">
            <a:alphaModFix/>
          </a:blip>
          <a:srcRect/>
          <a:stretch/>
        </p:blipFill>
        <p:spPr>
          <a:xfrm>
            <a:off x="1718828" y="3057525"/>
            <a:ext cx="9068222" cy="3800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4" title="jumpcut broll">
            <a:hlinkClick r:id="rId3"/>
          </p:cNvPr>
          <p:cNvPicPr preferRelativeResize="0"/>
          <p:nvPr/>
        </p:nvPicPr>
        <p:blipFill>
          <a:blip r:embed="rId4">
            <a:alphaModFix/>
          </a:blip>
          <a:stretch>
            <a:fillRect/>
          </a:stretch>
        </p:blipFill>
        <p:spPr>
          <a:xfrm>
            <a:off x="1524000" y="0"/>
            <a:ext cx="914401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9"/>
        <p:cNvGrpSpPr/>
        <p:nvPr/>
      </p:nvGrpSpPr>
      <p:grpSpPr>
        <a:xfrm>
          <a:off x="0" y="0"/>
          <a:ext cx="0" cy="0"/>
          <a:chOff x="0" y="0"/>
          <a:chExt cx="0" cy="0"/>
        </a:xfrm>
      </p:grpSpPr>
      <p:sp>
        <p:nvSpPr>
          <p:cNvPr id="452" name="Google Shape;452;p25"/>
          <p:cNvSpPr/>
          <p:nvPr/>
        </p:nvSpPr>
        <p:spPr>
          <a:xfrm>
            <a:off x="371856" y="374904"/>
            <a:ext cx="11448288"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5"/>
          <p:cNvSpPr txBox="1">
            <a:spLocks noGrp="1"/>
          </p:cNvSpPr>
          <p:nvPr>
            <p:ph type="title"/>
          </p:nvPr>
        </p:nvSpPr>
        <p:spPr/>
        <p:txBody>
          <a:bodyPr/>
          <a:lstStyle/>
          <a:p>
            <a:pPr lvl="0"/>
            <a:r>
              <a:rPr lang="en-US"/>
              <a:t>Don’t forget about the J-CUT/L-CUT</a:t>
            </a:r>
          </a:p>
        </p:txBody>
      </p:sp>
      <p:sp>
        <p:nvSpPr>
          <p:cNvPr id="5" name="Text Placeholder 4">
            <a:extLst>
              <a:ext uri="{FF2B5EF4-FFF2-40B4-BE49-F238E27FC236}">
                <a16:creationId xmlns:a16="http://schemas.microsoft.com/office/drawing/2014/main" id="{62F99E77-C32A-A1E4-1FCB-72B8FC0FA916}"/>
              </a:ext>
            </a:extLst>
          </p:cNvPr>
          <p:cNvSpPr>
            <a:spLocks noGrp="1"/>
          </p:cNvSpPr>
          <p:nvPr>
            <p:ph type="body" sz="half" idx="2"/>
          </p:nvPr>
        </p:nvSpPr>
        <p:spPr/>
        <p:txBody>
          <a:bodyPr>
            <a:normAutofit/>
          </a:bodyPr>
          <a:lstStyle/>
          <a:p>
            <a:pPr lvl="0"/>
            <a:r>
              <a:rPr lang="en-US" sz="2800" b="0" dirty="0"/>
              <a:t>A J-Cut is when you hear audio from a shot and then see the video. You make the letter J visually in the timeline. </a:t>
            </a:r>
          </a:p>
          <a:p>
            <a:pPr lvl="0"/>
            <a:r>
              <a:rPr lang="en-US" sz="2800" b="0" dirty="0"/>
              <a:t>An L-Cut is when you cut to different video but the audio from that previous shot </a:t>
            </a:r>
            <a:r>
              <a:rPr lang="en-US" sz="2800" b="0"/>
              <a:t>remains.</a:t>
            </a:r>
            <a:endParaRPr lang="en-US" sz="2800" b="0" dirty="0"/>
          </a:p>
        </p:txBody>
      </p:sp>
      <p:pic>
        <p:nvPicPr>
          <p:cNvPr id="454" name="Google Shape;454;p25"/>
          <p:cNvPicPr preferRelativeResize="0">
            <a:picLocks noGrp="1"/>
          </p:cNvPicPr>
          <p:nvPr>
            <p:ph sz="half" idx="4294967295"/>
          </p:nvPr>
        </p:nvPicPr>
        <p:blipFill rotWithShape="1">
          <a:blip r:embed="rId3">
            <a:alphaModFix/>
          </a:blip>
          <a:srcRect/>
          <a:stretch/>
        </p:blipFill>
        <p:spPr>
          <a:xfrm>
            <a:off x="5239957" y="888168"/>
            <a:ext cx="6411913" cy="47926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64" name="Google Shape;464;p26"/>
          <p:cNvSpPr/>
          <p:nvPr/>
        </p:nvSpPr>
        <p:spPr>
          <a:xfrm>
            <a:off x="234696" y="237744"/>
            <a:ext cx="11722500" cy="6382500"/>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6"/>
          <p:cNvSpPr/>
          <p:nvPr/>
        </p:nvSpPr>
        <p:spPr>
          <a:xfrm>
            <a:off x="371856" y="374904"/>
            <a:ext cx="11448300" cy="6108300"/>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4800"/>
              <a:buFont typeface="Garamond"/>
              <a:buNone/>
            </a:pPr>
            <a:r>
              <a:rPr lang="en-US"/>
              <a:t>Making your  Mini-documentary</a:t>
            </a:r>
            <a:endParaRPr/>
          </a:p>
        </p:txBody>
      </p:sp>
      <p:grpSp>
        <p:nvGrpSpPr>
          <p:cNvPr id="467" name="Google Shape;467;p26"/>
          <p:cNvGrpSpPr/>
          <p:nvPr/>
        </p:nvGrpSpPr>
        <p:grpSpPr>
          <a:xfrm>
            <a:off x="435362" y="2369990"/>
            <a:ext cx="11321195" cy="3757311"/>
            <a:chOff x="63506" y="355796"/>
            <a:chExt cx="11321195" cy="3757311"/>
          </a:xfrm>
        </p:grpSpPr>
        <p:sp>
          <p:nvSpPr>
            <p:cNvPr id="468" name="Google Shape;468;p26"/>
            <p:cNvSpPr/>
            <p:nvPr/>
          </p:nvSpPr>
          <p:spPr>
            <a:xfrm>
              <a:off x="63506" y="355796"/>
              <a:ext cx="1498800" cy="14988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6"/>
            <p:cNvSpPr/>
            <p:nvPr/>
          </p:nvSpPr>
          <p:spPr>
            <a:xfrm>
              <a:off x="378253" y="670543"/>
              <a:ext cx="869400" cy="869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6"/>
            <p:cNvSpPr/>
            <p:nvPr/>
          </p:nvSpPr>
          <p:spPr>
            <a:xfrm>
              <a:off x="1883474" y="355796"/>
              <a:ext cx="3532800" cy="1498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6"/>
            <p:cNvSpPr txBox="1"/>
            <p:nvPr/>
          </p:nvSpPr>
          <p:spPr>
            <a:xfrm>
              <a:off x="1883474" y="355796"/>
              <a:ext cx="3532800" cy="14988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3200"/>
                <a:buFont typeface="Garamond"/>
                <a:buNone/>
              </a:pPr>
              <a:r>
                <a:rPr lang="en-US" sz="3200" b="0" i="0" u="none" strike="noStrike" cap="none">
                  <a:solidFill>
                    <a:schemeClr val="dk1"/>
                  </a:solidFill>
                  <a:latin typeface="Garamond"/>
                  <a:ea typeface="Garamond"/>
                  <a:cs typeface="Garamond"/>
                  <a:sym typeface="Garamond"/>
                </a:rPr>
                <a:t>Why would this topic make a good documentary?</a:t>
              </a:r>
              <a:endParaRPr sz="1400" b="0" i="0" u="none" strike="noStrike" cap="none">
                <a:solidFill>
                  <a:srgbClr val="000000"/>
                </a:solidFill>
                <a:latin typeface="Arial"/>
                <a:ea typeface="Arial"/>
                <a:cs typeface="Arial"/>
                <a:sym typeface="Arial"/>
              </a:endParaRPr>
            </a:p>
          </p:txBody>
        </p:sp>
        <p:sp>
          <p:nvSpPr>
            <p:cNvPr id="472" name="Google Shape;472;p26"/>
            <p:cNvSpPr/>
            <p:nvPr/>
          </p:nvSpPr>
          <p:spPr>
            <a:xfrm>
              <a:off x="6031932" y="355796"/>
              <a:ext cx="1498800" cy="14988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6"/>
            <p:cNvSpPr/>
            <p:nvPr/>
          </p:nvSpPr>
          <p:spPr>
            <a:xfrm>
              <a:off x="6346680" y="670543"/>
              <a:ext cx="869400" cy="8694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6"/>
            <p:cNvSpPr/>
            <p:nvPr/>
          </p:nvSpPr>
          <p:spPr>
            <a:xfrm>
              <a:off x="7851901" y="355796"/>
              <a:ext cx="3532800" cy="1498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26"/>
            <p:cNvSpPr txBox="1"/>
            <p:nvPr/>
          </p:nvSpPr>
          <p:spPr>
            <a:xfrm>
              <a:off x="7851901" y="355796"/>
              <a:ext cx="3532800" cy="14988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3200"/>
                <a:buFont typeface="Garamond"/>
                <a:buNone/>
              </a:pPr>
              <a:r>
                <a:rPr lang="en-US" sz="3200" b="0" i="0" u="none" strike="noStrike" cap="none">
                  <a:solidFill>
                    <a:schemeClr val="dk1"/>
                  </a:solidFill>
                  <a:latin typeface="Garamond"/>
                  <a:ea typeface="Garamond"/>
                  <a:cs typeface="Garamond"/>
                  <a:sym typeface="Garamond"/>
                </a:rPr>
                <a:t>What questions would you like this documentary to answer?</a:t>
              </a:r>
              <a:endParaRPr sz="1400" b="0" i="0" u="none" strike="noStrike" cap="none">
                <a:solidFill>
                  <a:srgbClr val="000000"/>
                </a:solidFill>
                <a:latin typeface="Arial"/>
                <a:ea typeface="Arial"/>
                <a:cs typeface="Arial"/>
                <a:sym typeface="Arial"/>
              </a:endParaRPr>
            </a:p>
          </p:txBody>
        </p:sp>
        <p:sp>
          <p:nvSpPr>
            <p:cNvPr id="476" name="Google Shape;476;p26"/>
            <p:cNvSpPr/>
            <p:nvPr/>
          </p:nvSpPr>
          <p:spPr>
            <a:xfrm>
              <a:off x="63506" y="2614307"/>
              <a:ext cx="1498800" cy="14988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26"/>
            <p:cNvSpPr/>
            <p:nvPr/>
          </p:nvSpPr>
          <p:spPr>
            <a:xfrm>
              <a:off x="378253" y="2929054"/>
              <a:ext cx="869400" cy="8694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6"/>
            <p:cNvSpPr/>
            <p:nvPr/>
          </p:nvSpPr>
          <p:spPr>
            <a:xfrm>
              <a:off x="1883474" y="2614307"/>
              <a:ext cx="3532800" cy="1498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6"/>
            <p:cNvSpPr txBox="1"/>
            <p:nvPr/>
          </p:nvSpPr>
          <p:spPr>
            <a:xfrm>
              <a:off x="1883474" y="2614307"/>
              <a:ext cx="3532800" cy="14988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3200"/>
                <a:buFont typeface="Garamond"/>
                <a:buNone/>
              </a:pPr>
              <a:r>
                <a:rPr lang="en-US" sz="3200" b="0" i="0" u="none" strike="noStrike" cap="none">
                  <a:solidFill>
                    <a:schemeClr val="dk1"/>
                  </a:solidFill>
                  <a:latin typeface="Garamond"/>
                  <a:ea typeface="Garamond"/>
                  <a:cs typeface="Garamond"/>
                  <a:sym typeface="Garamond"/>
                </a:rPr>
                <a:t>Who would you interview for this documentary?</a:t>
              </a:r>
              <a:endParaRPr sz="1400" b="0" i="0" u="none" strike="noStrike" cap="none">
                <a:solidFill>
                  <a:srgbClr val="000000"/>
                </a:solidFill>
                <a:latin typeface="Arial"/>
                <a:ea typeface="Arial"/>
                <a:cs typeface="Arial"/>
                <a:sym typeface="Arial"/>
              </a:endParaRPr>
            </a:p>
          </p:txBody>
        </p:sp>
        <p:sp>
          <p:nvSpPr>
            <p:cNvPr id="480" name="Google Shape;480;p26"/>
            <p:cNvSpPr/>
            <p:nvPr/>
          </p:nvSpPr>
          <p:spPr>
            <a:xfrm>
              <a:off x="6031932" y="2614307"/>
              <a:ext cx="1498800" cy="1498800"/>
            </a:xfrm>
            <a:prstGeom prst="ellipse">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26"/>
            <p:cNvSpPr/>
            <p:nvPr/>
          </p:nvSpPr>
          <p:spPr>
            <a:xfrm>
              <a:off x="6346680" y="2929054"/>
              <a:ext cx="869400" cy="869400"/>
            </a:xfrm>
            <a:custGeom>
              <a:avLst/>
              <a:gdLst/>
              <a:ahLst/>
              <a:cxnLst/>
              <a:rect l="l" t="t" r="r" b="b"/>
              <a:pathLst>
                <a:path w="120000" h="120000" extrusionOk="0">
                  <a:moveTo>
                    <a:pt x="0" y="0"/>
                  </a:moveTo>
                  <a:lnTo>
                    <a:pt x="120000" y="0"/>
                  </a:lnTo>
                  <a:lnTo>
                    <a:pt x="120000" y="120000"/>
                  </a:lnTo>
                  <a:lnTo>
                    <a:pt x="0" y="120000"/>
                  </a:lnTo>
                  <a:close/>
                  <a:moveTo>
                    <a:pt x="60000" y="15000"/>
                  </a:moveTo>
                  <a:lnTo>
                    <a:pt x="60000" y="15000"/>
                  </a:lnTo>
                  <a:cubicBezTo>
                    <a:pt x="84853" y="15000"/>
                    <a:pt x="105000" y="35147"/>
                    <a:pt x="105000" y="60000"/>
                  </a:cubicBezTo>
                  <a:cubicBezTo>
                    <a:pt x="105000" y="84853"/>
                    <a:pt x="84853" y="105000"/>
                    <a:pt x="60000" y="105000"/>
                  </a:cubicBezTo>
                  <a:cubicBezTo>
                    <a:pt x="35147" y="105000"/>
                    <a:pt x="15000" y="84853"/>
                    <a:pt x="15000" y="60000"/>
                  </a:cubicBezTo>
                  <a:cubicBezTo>
                    <a:pt x="15000" y="35147"/>
                    <a:pt x="35147" y="15000"/>
                    <a:pt x="60000" y="15000"/>
                  </a:cubicBezTo>
                  <a:close/>
                </a:path>
                <a:path w="120000" h="120000" fill="darken" extrusionOk="0">
                  <a:moveTo>
                    <a:pt x="60000" y="15000"/>
                  </a:moveTo>
                  <a:lnTo>
                    <a:pt x="60000" y="15000"/>
                  </a:lnTo>
                  <a:cubicBezTo>
                    <a:pt x="84853" y="15000"/>
                    <a:pt x="105000" y="35147"/>
                    <a:pt x="105000" y="60000"/>
                  </a:cubicBezTo>
                  <a:cubicBezTo>
                    <a:pt x="105000" y="84853"/>
                    <a:pt x="84853" y="105000"/>
                    <a:pt x="60000" y="105000"/>
                  </a:cubicBezTo>
                  <a:cubicBezTo>
                    <a:pt x="35147" y="105000"/>
                    <a:pt x="15000" y="84853"/>
                    <a:pt x="15000" y="60000"/>
                  </a:cubicBezTo>
                  <a:cubicBezTo>
                    <a:pt x="15000" y="35147"/>
                    <a:pt x="35147" y="15000"/>
                    <a:pt x="60000" y="15000"/>
                  </a:cubicBezTo>
                  <a:close/>
                  <a:moveTo>
                    <a:pt x="60000" y="17813"/>
                  </a:moveTo>
                  <a:cubicBezTo>
                    <a:pt x="64660" y="17813"/>
                    <a:pt x="68438" y="21590"/>
                    <a:pt x="68438" y="26250"/>
                  </a:cubicBezTo>
                  <a:cubicBezTo>
                    <a:pt x="68438" y="30910"/>
                    <a:pt x="64660" y="34688"/>
                    <a:pt x="60000" y="34688"/>
                  </a:cubicBezTo>
                  <a:cubicBezTo>
                    <a:pt x="55340" y="34688"/>
                    <a:pt x="51563" y="30910"/>
                    <a:pt x="51563" y="26250"/>
                  </a:cubicBezTo>
                  <a:cubicBezTo>
                    <a:pt x="51563" y="21590"/>
                    <a:pt x="55340" y="17813"/>
                    <a:pt x="60000" y="17813"/>
                  </a:cubicBezTo>
                  <a:moveTo>
                    <a:pt x="43125" y="43125"/>
                  </a:moveTo>
                  <a:lnTo>
                    <a:pt x="43125" y="48750"/>
                  </a:lnTo>
                  <a:lnTo>
                    <a:pt x="51563" y="48750"/>
                  </a:lnTo>
                  <a:lnTo>
                    <a:pt x="51563" y="88125"/>
                  </a:lnTo>
                  <a:lnTo>
                    <a:pt x="43125" y="88125"/>
                  </a:lnTo>
                  <a:lnTo>
                    <a:pt x="43125" y="93750"/>
                  </a:lnTo>
                  <a:lnTo>
                    <a:pt x="76875" y="93750"/>
                  </a:lnTo>
                  <a:lnTo>
                    <a:pt x="76875" y="88125"/>
                  </a:lnTo>
                  <a:lnTo>
                    <a:pt x="68438" y="88125"/>
                  </a:lnTo>
                  <a:lnTo>
                    <a:pt x="68438" y="43125"/>
                  </a:lnTo>
                  <a:close/>
                </a:path>
                <a:path w="120000" h="120000" fill="lighten" extrusionOk="0">
                  <a:moveTo>
                    <a:pt x="60000" y="17813"/>
                  </a:moveTo>
                  <a:cubicBezTo>
                    <a:pt x="64660" y="17813"/>
                    <a:pt x="68438" y="21590"/>
                    <a:pt x="68438" y="26250"/>
                  </a:cubicBezTo>
                  <a:cubicBezTo>
                    <a:pt x="68438" y="30910"/>
                    <a:pt x="64660" y="34688"/>
                    <a:pt x="60000" y="34688"/>
                  </a:cubicBezTo>
                  <a:cubicBezTo>
                    <a:pt x="55340" y="34688"/>
                    <a:pt x="51563" y="30910"/>
                    <a:pt x="51563" y="26250"/>
                  </a:cubicBezTo>
                  <a:cubicBezTo>
                    <a:pt x="51563" y="21590"/>
                    <a:pt x="55340" y="17813"/>
                    <a:pt x="60000" y="17813"/>
                  </a:cubicBezTo>
                  <a:moveTo>
                    <a:pt x="43125" y="43125"/>
                  </a:moveTo>
                  <a:lnTo>
                    <a:pt x="68438" y="43125"/>
                  </a:lnTo>
                  <a:lnTo>
                    <a:pt x="68438" y="88125"/>
                  </a:lnTo>
                  <a:lnTo>
                    <a:pt x="76875" y="88125"/>
                  </a:lnTo>
                  <a:lnTo>
                    <a:pt x="76875" y="93750"/>
                  </a:lnTo>
                  <a:lnTo>
                    <a:pt x="43125" y="93750"/>
                  </a:lnTo>
                  <a:lnTo>
                    <a:pt x="43125" y="88125"/>
                  </a:lnTo>
                  <a:lnTo>
                    <a:pt x="51563" y="88125"/>
                  </a:lnTo>
                  <a:lnTo>
                    <a:pt x="51563" y="48750"/>
                  </a:lnTo>
                  <a:lnTo>
                    <a:pt x="43125" y="48750"/>
                  </a:lnTo>
                  <a:close/>
                </a:path>
                <a:path w="120000" h="120000" fill="none" extrusionOk="0">
                  <a:moveTo>
                    <a:pt x="60000" y="15000"/>
                  </a:moveTo>
                  <a:lnTo>
                    <a:pt x="60000" y="15000"/>
                  </a:lnTo>
                  <a:cubicBezTo>
                    <a:pt x="84853" y="15000"/>
                    <a:pt x="105000" y="35147"/>
                    <a:pt x="105000" y="60000"/>
                  </a:cubicBezTo>
                  <a:cubicBezTo>
                    <a:pt x="105000" y="84853"/>
                    <a:pt x="84853" y="105000"/>
                    <a:pt x="60000" y="105000"/>
                  </a:cubicBezTo>
                  <a:cubicBezTo>
                    <a:pt x="35147" y="105000"/>
                    <a:pt x="15000" y="84853"/>
                    <a:pt x="15000" y="60000"/>
                  </a:cubicBezTo>
                  <a:cubicBezTo>
                    <a:pt x="15000" y="35147"/>
                    <a:pt x="35147" y="15000"/>
                    <a:pt x="60000" y="15000"/>
                  </a:cubicBezTo>
                  <a:close/>
                  <a:moveTo>
                    <a:pt x="60000" y="17813"/>
                  </a:moveTo>
                  <a:cubicBezTo>
                    <a:pt x="64660" y="17813"/>
                    <a:pt x="68438" y="21590"/>
                    <a:pt x="68438" y="26250"/>
                  </a:cubicBezTo>
                  <a:cubicBezTo>
                    <a:pt x="68438" y="30910"/>
                    <a:pt x="64660" y="34688"/>
                    <a:pt x="60000" y="34688"/>
                  </a:cubicBezTo>
                  <a:cubicBezTo>
                    <a:pt x="55340" y="34688"/>
                    <a:pt x="51563" y="30910"/>
                    <a:pt x="51563" y="26250"/>
                  </a:cubicBezTo>
                  <a:cubicBezTo>
                    <a:pt x="51563" y="21590"/>
                    <a:pt x="55340" y="17813"/>
                    <a:pt x="60000" y="17813"/>
                  </a:cubicBezTo>
                  <a:moveTo>
                    <a:pt x="43125" y="43125"/>
                  </a:moveTo>
                  <a:lnTo>
                    <a:pt x="68438" y="43125"/>
                  </a:lnTo>
                  <a:lnTo>
                    <a:pt x="68438" y="88125"/>
                  </a:lnTo>
                  <a:lnTo>
                    <a:pt x="76875" y="88125"/>
                  </a:lnTo>
                  <a:lnTo>
                    <a:pt x="76875" y="93750"/>
                  </a:lnTo>
                  <a:lnTo>
                    <a:pt x="43125" y="93750"/>
                  </a:lnTo>
                  <a:lnTo>
                    <a:pt x="43125" y="88125"/>
                  </a:lnTo>
                  <a:lnTo>
                    <a:pt x="51563" y="88125"/>
                  </a:lnTo>
                  <a:lnTo>
                    <a:pt x="51563" y="48750"/>
                  </a:lnTo>
                  <a:lnTo>
                    <a:pt x="43125" y="48750"/>
                  </a:lnTo>
                  <a:close/>
                </a:path>
                <a:path w="120000" h="120000" fill="none" extrusionOk="0">
                  <a:moveTo>
                    <a:pt x="0" y="0"/>
                  </a:moveTo>
                  <a:lnTo>
                    <a:pt x="120000" y="0"/>
                  </a:lnTo>
                  <a:lnTo>
                    <a:pt x="120000" y="120000"/>
                  </a:lnTo>
                  <a:lnTo>
                    <a:pt x="0" y="120000"/>
                  </a:lnTo>
                  <a:close/>
                </a:path>
              </a:pathLst>
            </a:cu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6"/>
            <p:cNvSpPr/>
            <p:nvPr/>
          </p:nvSpPr>
          <p:spPr>
            <a:xfrm>
              <a:off x="7851901" y="2614307"/>
              <a:ext cx="3532800" cy="1498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6"/>
            <p:cNvSpPr txBox="1"/>
            <p:nvPr/>
          </p:nvSpPr>
          <p:spPr>
            <a:xfrm>
              <a:off x="7851901" y="2614307"/>
              <a:ext cx="3532800" cy="14988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3200"/>
                <a:buFont typeface="Garamond"/>
                <a:buNone/>
              </a:pPr>
              <a:r>
                <a:rPr lang="en-US" sz="3200" b="0" i="0" u="none" strike="noStrike" cap="none">
                  <a:solidFill>
                    <a:schemeClr val="dk1"/>
                  </a:solidFill>
                  <a:latin typeface="Garamond"/>
                  <a:ea typeface="Garamond"/>
                  <a:cs typeface="Garamond"/>
                  <a:sym typeface="Garamond"/>
                </a:rPr>
                <a:t>What do you want the documentary to be about?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87"/>
        <p:cNvGrpSpPr/>
        <p:nvPr/>
      </p:nvGrpSpPr>
      <p:grpSpPr>
        <a:xfrm>
          <a:off x="0" y="0"/>
          <a:ext cx="0" cy="0"/>
          <a:chOff x="0" y="0"/>
          <a:chExt cx="0" cy="0"/>
        </a:xfrm>
      </p:grpSpPr>
      <p:pic>
        <p:nvPicPr>
          <p:cNvPr id="488" name="Google Shape;488;p27" descr="A close up of text on a white background&#10;&#10;Description automatically generated"/>
          <p:cNvPicPr preferRelativeResize="0"/>
          <p:nvPr/>
        </p:nvPicPr>
        <p:blipFill rotWithShape="1">
          <a:blip r:embed="rId3">
            <a:alphaModFix/>
          </a:blip>
          <a:srcRect/>
          <a:stretch/>
        </p:blipFill>
        <p:spPr>
          <a:xfrm>
            <a:off x="1245624" y="0"/>
            <a:ext cx="9700752"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2"/>
        <p:cNvGrpSpPr/>
        <p:nvPr/>
      </p:nvGrpSpPr>
      <p:grpSpPr>
        <a:xfrm>
          <a:off x="0" y="0"/>
          <a:ext cx="0" cy="0"/>
          <a:chOff x="0" y="0"/>
          <a:chExt cx="0" cy="0"/>
        </a:xfrm>
      </p:grpSpPr>
      <p:sp>
        <p:nvSpPr>
          <p:cNvPr id="493" name="Google Shape;493;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94" name="Google Shape;494;p28"/>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8"/>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497" name="Google Shape;497;p28"/>
          <p:cNvSpPr/>
          <p:nvPr/>
        </p:nvSpPr>
        <p:spPr>
          <a:xfrm>
            <a:off x="234696" y="237744"/>
            <a:ext cx="4419599"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8"/>
          <p:cNvSpPr txBox="1">
            <a:spLocks noGrp="1"/>
          </p:cNvSpPr>
          <p:nvPr>
            <p:ph type="title"/>
          </p:nvPr>
        </p:nvSpPr>
        <p:spPr>
          <a:xfrm>
            <a:off x="573409" y="559477"/>
            <a:ext cx="3765200" cy="57099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4800"/>
              <a:buFont typeface="Garamond"/>
              <a:buNone/>
            </a:pPr>
            <a:r>
              <a:rPr lang="en-US"/>
              <a:t>Project Requirements</a:t>
            </a:r>
            <a:endParaRPr/>
          </a:p>
        </p:txBody>
      </p:sp>
      <p:sp>
        <p:nvSpPr>
          <p:cNvPr id="499" name="Google Shape;499;p28"/>
          <p:cNvSpPr/>
          <p:nvPr/>
        </p:nvSpPr>
        <p:spPr>
          <a:xfrm>
            <a:off x="371856" y="374904"/>
            <a:ext cx="4122323"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0" name="Google Shape;500;p28"/>
          <p:cNvGrpSpPr/>
          <p:nvPr/>
        </p:nvGrpSpPr>
        <p:grpSpPr>
          <a:xfrm>
            <a:off x="4888992" y="377439"/>
            <a:ext cx="7068312" cy="6103121"/>
            <a:chOff x="0" y="2535"/>
            <a:chExt cx="7068312" cy="6103121"/>
          </a:xfrm>
        </p:grpSpPr>
        <p:sp>
          <p:nvSpPr>
            <p:cNvPr id="501" name="Google Shape;501;p28"/>
            <p:cNvSpPr/>
            <p:nvPr/>
          </p:nvSpPr>
          <p:spPr>
            <a:xfrm>
              <a:off x="0" y="2535"/>
              <a:ext cx="7068312" cy="1284867"/>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8"/>
            <p:cNvSpPr/>
            <p:nvPr/>
          </p:nvSpPr>
          <p:spPr>
            <a:xfrm>
              <a:off x="388672" y="291630"/>
              <a:ext cx="706677" cy="706677"/>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8"/>
            <p:cNvSpPr/>
            <p:nvPr/>
          </p:nvSpPr>
          <p:spPr>
            <a:xfrm>
              <a:off x="1484022" y="2535"/>
              <a:ext cx="5584289" cy="128486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8"/>
            <p:cNvSpPr txBox="1"/>
            <p:nvPr/>
          </p:nvSpPr>
          <p:spPr>
            <a:xfrm>
              <a:off x="1484022" y="2535"/>
              <a:ext cx="5584289" cy="1284867"/>
            </a:xfrm>
            <a:prstGeom prst="rect">
              <a:avLst/>
            </a:prstGeom>
            <a:noFill/>
            <a:ln>
              <a:noFill/>
            </a:ln>
          </p:spPr>
          <p:txBody>
            <a:bodyPr spcFirstLastPara="1" wrap="square" lIns="135975" tIns="135975" rIns="135975" bIns="135975" anchor="ctr" anchorCtr="0">
              <a:noAutofit/>
            </a:bodyPr>
            <a:lstStyle/>
            <a:p>
              <a:pPr marL="0" marR="0" lvl="0" indent="0" algn="l" rtl="0">
                <a:lnSpc>
                  <a:spcPct val="90000"/>
                </a:lnSpc>
                <a:spcBef>
                  <a:spcPts val="0"/>
                </a:spcBef>
                <a:spcAft>
                  <a:spcPts val="0"/>
                </a:spcAft>
                <a:buClr>
                  <a:schemeClr val="dk1"/>
                </a:buClr>
                <a:buSzPts val="2800"/>
                <a:buFont typeface="Garamond"/>
                <a:buNone/>
              </a:pPr>
              <a:r>
                <a:rPr lang="en-US" sz="2800" b="0" i="0" u="none" strike="noStrike" cap="none">
                  <a:solidFill>
                    <a:schemeClr val="dk1"/>
                  </a:solidFill>
                  <a:latin typeface="Garamond"/>
                  <a:ea typeface="Garamond"/>
                  <a:cs typeface="Garamond"/>
                  <a:sym typeface="Garamond"/>
                </a:rPr>
                <a:t>Length should be 3–5 minutes and inter</a:t>
              </a:r>
              <a:r>
                <a:rPr lang="en-US" sz="2800">
                  <a:solidFill>
                    <a:schemeClr val="dk1"/>
                  </a:solidFill>
                  <a:latin typeface="Garamond"/>
                  <a:ea typeface="Garamond"/>
                  <a:cs typeface="Garamond"/>
                  <a:sym typeface="Garamond"/>
                </a:rPr>
                <a:t>view at least 1 person</a:t>
              </a:r>
              <a:r>
                <a:rPr lang="en-US" sz="2800" b="0" i="0" u="none" strike="noStrike" cap="none">
                  <a:solidFill>
                    <a:schemeClr val="dk1"/>
                  </a:solidFill>
                  <a:latin typeface="Garamond"/>
                  <a:ea typeface="Garamond"/>
                  <a:cs typeface="Garamond"/>
                  <a:sym typeface="Garamond"/>
                </a:rPr>
                <a:t>. </a:t>
              </a:r>
              <a:endParaRPr sz="1400" b="0" i="0" u="none" strike="noStrike" cap="none">
                <a:solidFill>
                  <a:srgbClr val="000000"/>
                </a:solidFill>
                <a:latin typeface="Arial"/>
                <a:ea typeface="Arial"/>
                <a:cs typeface="Arial"/>
                <a:sym typeface="Arial"/>
              </a:endParaRPr>
            </a:p>
          </p:txBody>
        </p:sp>
        <p:sp>
          <p:nvSpPr>
            <p:cNvPr id="505" name="Google Shape;505;p28"/>
            <p:cNvSpPr/>
            <p:nvPr/>
          </p:nvSpPr>
          <p:spPr>
            <a:xfrm>
              <a:off x="0" y="1608619"/>
              <a:ext cx="7068312" cy="1284867"/>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28"/>
            <p:cNvSpPr/>
            <p:nvPr/>
          </p:nvSpPr>
          <p:spPr>
            <a:xfrm>
              <a:off x="388672" y="1897715"/>
              <a:ext cx="706677" cy="70667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8"/>
            <p:cNvSpPr/>
            <p:nvPr/>
          </p:nvSpPr>
          <p:spPr>
            <a:xfrm>
              <a:off x="1484022" y="1608619"/>
              <a:ext cx="5584289" cy="128486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8"/>
            <p:cNvSpPr txBox="1"/>
            <p:nvPr/>
          </p:nvSpPr>
          <p:spPr>
            <a:xfrm>
              <a:off x="1484022" y="1608619"/>
              <a:ext cx="5584289" cy="1284867"/>
            </a:xfrm>
            <a:prstGeom prst="rect">
              <a:avLst/>
            </a:prstGeom>
            <a:noFill/>
            <a:ln>
              <a:noFill/>
            </a:ln>
          </p:spPr>
          <p:txBody>
            <a:bodyPr spcFirstLastPara="1" wrap="square" lIns="135975" tIns="135975" rIns="135975" bIns="135975" anchor="ctr" anchorCtr="0">
              <a:noAutofit/>
            </a:bodyPr>
            <a:lstStyle/>
            <a:p>
              <a:pPr marL="0" marR="0" lvl="0" indent="0" algn="l" rtl="0">
                <a:lnSpc>
                  <a:spcPct val="90000"/>
                </a:lnSpc>
                <a:spcBef>
                  <a:spcPts val="0"/>
                </a:spcBef>
                <a:spcAft>
                  <a:spcPts val="0"/>
                </a:spcAft>
                <a:buClr>
                  <a:schemeClr val="dk1"/>
                </a:buClr>
                <a:buSzPts val="2800"/>
                <a:buFont typeface="Garamond"/>
                <a:buNone/>
              </a:pPr>
              <a:r>
                <a:rPr lang="en-US" sz="2800" b="0" i="0" u="none" strike="noStrike" cap="none">
                  <a:solidFill>
                    <a:schemeClr val="dk1"/>
                  </a:solidFill>
                  <a:latin typeface="Garamond"/>
                  <a:ea typeface="Garamond"/>
                  <a:cs typeface="Garamond"/>
                  <a:sym typeface="Garamond"/>
                </a:rPr>
                <a:t>Use effects, graphics, color, all aspects you have learned in class</a:t>
              </a:r>
              <a:endParaRPr sz="1400" b="0" i="0" u="none" strike="noStrike" cap="none">
                <a:solidFill>
                  <a:srgbClr val="000000"/>
                </a:solidFill>
                <a:latin typeface="Arial"/>
                <a:ea typeface="Arial"/>
                <a:cs typeface="Arial"/>
                <a:sym typeface="Arial"/>
              </a:endParaRPr>
            </a:p>
          </p:txBody>
        </p:sp>
        <p:sp>
          <p:nvSpPr>
            <p:cNvPr id="509" name="Google Shape;509;p28"/>
            <p:cNvSpPr/>
            <p:nvPr/>
          </p:nvSpPr>
          <p:spPr>
            <a:xfrm>
              <a:off x="0" y="3214704"/>
              <a:ext cx="7068312" cy="1284867"/>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8"/>
            <p:cNvSpPr/>
            <p:nvPr/>
          </p:nvSpPr>
          <p:spPr>
            <a:xfrm>
              <a:off x="388672" y="3503799"/>
              <a:ext cx="706677" cy="70667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8"/>
            <p:cNvSpPr/>
            <p:nvPr/>
          </p:nvSpPr>
          <p:spPr>
            <a:xfrm>
              <a:off x="1484022" y="3214704"/>
              <a:ext cx="5584289" cy="128486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8"/>
            <p:cNvSpPr txBox="1"/>
            <p:nvPr/>
          </p:nvSpPr>
          <p:spPr>
            <a:xfrm>
              <a:off x="1484022" y="3214704"/>
              <a:ext cx="5584289" cy="1284867"/>
            </a:xfrm>
            <a:prstGeom prst="rect">
              <a:avLst/>
            </a:prstGeom>
            <a:noFill/>
            <a:ln>
              <a:noFill/>
            </a:ln>
          </p:spPr>
          <p:txBody>
            <a:bodyPr spcFirstLastPara="1" wrap="square" lIns="135975" tIns="135975" rIns="135975" bIns="135975" anchor="ctr" anchorCtr="0">
              <a:noAutofit/>
            </a:bodyPr>
            <a:lstStyle/>
            <a:p>
              <a:pPr marL="0" marR="0" lvl="0" indent="0" algn="l" rtl="0">
                <a:lnSpc>
                  <a:spcPct val="90000"/>
                </a:lnSpc>
                <a:spcBef>
                  <a:spcPts val="0"/>
                </a:spcBef>
                <a:spcAft>
                  <a:spcPts val="0"/>
                </a:spcAft>
                <a:buClr>
                  <a:schemeClr val="dk1"/>
                </a:buClr>
                <a:buSzPts val="2800"/>
                <a:buFont typeface="Garamond"/>
                <a:buNone/>
              </a:pPr>
              <a:r>
                <a:rPr lang="en-US" sz="2800" b="0" i="0" u="none" strike="noStrike" cap="none">
                  <a:solidFill>
                    <a:schemeClr val="dk1"/>
                  </a:solidFill>
                  <a:latin typeface="Garamond"/>
                  <a:ea typeface="Garamond"/>
                  <a:cs typeface="Garamond"/>
                  <a:sym typeface="Garamond"/>
                </a:rPr>
                <a:t>Can include still images that incorporate transitions and effects.</a:t>
              </a:r>
              <a:endParaRPr sz="1400" b="0" i="0" u="none" strike="noStrike" cap="none">
                <a:solidFill>
                  <a:srgbClr val="000000"/>
                </a:solidFill>
                <a:latin typeface="Arial"/>
                <a:ea typeface="Arial"/>
                <a:cs typeface="Arial"/>
                <a:sym typeface="Arial"/>
              </a:endParaRPr>
            </a:p>
          </p:txBody>
        </p:sp>
        <p:sp>
          <p:nvSpPr>
            <p:cNvPr id="513" name="Google Shape;513;p28"/>
            <p:cNvSpPr/>
            <p:nvPr/>
          </p:nvSpPr>
          <p:spPr>
            <a:xfrm>
              <a:off x="0" y="4820789"/>
              <a:ext cx="7068312" cy="1284867"/>
            </a:xfrm>
            <a:prstGeom prst="roundRect">
              <a:avLst>
                <a:gd name="adj" fmla="val 10000"/>
              </a:avLst>
            </a:prstGeom>
            <a:solidFill>
              <a:srgbClr val="59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28"/>
            <p:cNvSpPr/>
            <p:nvPr/>
          </p:nvSpPr>
          <p:spPr>
            <a:xfrm>
              <a:off x="388672" y="5109884"/>
              <a:ext cx="706677" cy="70667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8"/>
            <p:cNvSpPr/>
            <p:nvPr/>
          </p:nvSpPr>
          <p:spPr>
            <a:xfrm>
              <a:off x="1484022" y="4820789"/>
              <a:ext cx="5584289" cy="128486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8"/>
            <p:cNvSpPr txBox="1"/>
            <p:nvPr/>
          </p:nvSpPr>
          <p:spPr>
            <a:xfrm>
              <a:off x="1484022" y="4820789"/>
              <a:ext cx="5584289" cy="1284867"/>
            </a:xfrm>
            <a:prstGeom prst="rect">
              <a:avLst/>
            </a:prstGeom>
            <a:noFill/>
            <a:ln>
              <a:noFill/>
            </a:ln>
          </p:spPr>
          <p:txBody>
            <a:bodyPr spcFirstLastPara="1" wrap="square" lIns="135975" tIns="135975" rIns="135975" bIns="135975" anchor="ctr" anchorCtr="0">
              <a:noAutofit/>
            </a:bodyPr>
            <a:lstStyle/>
            <a:p>
              <a:pPr marL="0" marR="0" lvl="0" indent="0" algn="l" rtl="0">
                <a:lnSpc>
                  <a:spcPct val="90000"/>
                </a:lnSpc>
                <a:spcBef>
                  <a:spcPts val="0"/>
                </a:spcBef>
                <a:spcAft>
                  <a:spcPts val="0"/>
                </a:spcAft>
                <a:buClr>
                  <a:schemeClr val="dk1"/>
                </a:buClr>
                <a:buSzPts val="3200"/>
                <a:buFont typeface="Garamond"/>
                <a:buNone/>
              </a:pPr>
              <a:r>
                <a:rPr lang="en-US" sz="3200" b="0" i="0" u="none" strike="noStrike" cap="none">
                  <a:solidFill>
                    <a:schemeClr val="dk1"/>
                  </a:solidFill>
                  <a:latin typeface="Garamond"/>
                  <a:ea typeface="Garamond"/>
                  <a:cs typeface="Garamond"/>
                  <a:sym typeface="Garamond"/>
                </a:rPr>
                <a:t>Must use a storyboard or shot list and scripted questions</a:t>
              </a:r>
              <a:r>
                <a:rPr lang="en-US" sz="3200">
                  <a:solidFill>
                    <a:schemeClr val="dk1"/>
                  </a:solidFill>
                  <a:latin typeface="Garamond"/>
                  <a:ea typeface="Garamond"/>
                  <a:cs typeface="Garamond"/>
                  <a:sym typeface="Garamond"/>
                </a:rPr>
                <a:t> and VO.</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Garamond"/>
              <a:buNone/>
            </a:pPr>
            <a:r>
              <a:rPr lang="en-US"/>
              <a:t>Project Rubric</a:t>
            </a:r>
            <a:endParaRPr/>
          </a:p>
        </p:txBody>
      </p:sp>
      <p:graphicFrame>
        <p:nvGraphicFramePr>
          <p:cNvPr id="522" name="Google Shape;522;p29"/>
          <p:cNvGraphicFramePr/>
          <p:nvPr/>
        </p:nvGraphicFramePr>
        <p:xfrm>
          <a:off x="247883" y="176976"/>
          <a:ext cx="3000000" cy="3000000"/>
        </p:xfrm>
        <a:graphic>
          <a:graphicData uri="http://schemas.openxmlformats.org/drawingml/2006/table">
            <a:tbl>
              <a:tblPr firstRow="1" bandRow="1">
                <a:noFill/>
                <a:tableStyleId>{DF9DF009-8B25-49C4-B0AE-8D1243B48A45}</a:tableStyleId>
              </a:tblPr>
              <a:tblGrid>
                <a:gridCol w="1777125">
                  <a:extLst>
                    <a:ext uri="{9D8B030D-6E8A-4147-A177-3AD203B41FA5}">
                      <a16:colId xmlns:a16="http://schemas.microsoft.com/office/drawing/2014/main" val="20000"/>
                    </a:ext>
                  </a:extLst>
                </a:gridCol>
                <a:gridCol w="9919100">
                  <a:extLst>
                    <a:ext uri="{9D8B030D-6E8A-4147-A177-3AD203B41FA5}">
                      <a16:colId xmlns:a16="http://schemas.microsoft.com/office/drawing/2014/main" val="20001"/>
                    </a:ext>
                  </a:extLst>
                </a:gridCol>
              </a:tblGrid>
              <a:tr h="4018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Score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Description</a:t>
                      </a:r>
                      <a:endParaRPr sz="1400" u="none" strike="noStrike" cap="none"/>
                    </a:p>
                  </a:txBody>
                  <a:tcPr marL="91450" marR="91450" marT="45725" marB="45725"/>
                </a:tc>
                <a:extLst>
                  <a:ext uri="{0D108BD9-81ED-4DB2-BD59-A6C34878D82A}">
                    <a16:rowId xmlns:a16="http://schemas.microsoft.com/office/drawing/2014/main" val="10000"/>
                  </a:ext>
                </a:extLst>
              </a:tr>
              <a:tr h="1502075">
                <a:tc>
                  <a:txBody>
                    <a:bodyPr/>
                    <a:lstStyle/>
                    <a:p>
                      <a:pPr marL="0" marR="0" lvl="0" indent="0" algn="ctr" rtl="0">
                        <a:lnSpc>
                          <a:spcPct val="100000"/>
                        </a:lnSpc>
                        <a:spcBef>
                          <a:spcPts val="0"/>
                        </a:spcBef>
                        <a:spcAft>
                          <a:spcPts val="0"/>
                        </a:spcAft>
                        <a:buClr>
                          <a:srgbClr val="000000"/>
                        </a:buClr>
                        <a:buSzPts val="1800"/>
                        <a:buFont typeface="Arial"/>
                        <a:buNone/>
                      </a:pPr>
                      <a:r>
                        <a:rPr lang="en-US" sz="1800"/>
                        <a:t>100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Cut together a mini-documentary that has a clear theme and goal about a specific topic. Shots are in focus; story is strung together to have a clear thought-process and audio is balanced. Color effects, audio-editing, and musical score added to enhance video. Graphics are used correctly to name people and have thought put into them. Title and credits are used. Storyboard/shot list and script are provided. Everyone in group is listed – presentation is flawless. Answe</a:t>
                      </a:r>
                      <a:r>
                        <a:rPr lang="en-US" sz="1800"/>
                        <a:t>rs all Q&amp;A questions.</a:t>
                      </a:r>
                      <a:endParaRPr sz="1400" u="none" strike="noStrike" cap="none"/>
                    </a:p>
                  </a:txBody>
                  <a:tcPr marL="91450" marR="91450" marT="45725" marB="45725"/>
                </a:tc>
                <a:extLst>
                  <a:ext uri="{0D108BD9-81ED-4DB2-BD59-A6C34878D82A}">
                    <a16:rowId xmlns:a16="http://schemas.microsoft.com/office/drawing/2014/main" val="10001"/>
                  </a:ext>
                </a:extLst>
              </a:tr>
              <a:tr h="1502075">
                <a:tc>
                  <a:txBody>
                    <a:bodyPr/>
                    <a:lstStyle/>
                    <a:p>
                      <a:pPr marL="0" marR="0" lvl="0" indent="0" algn="ctr" rtl="0">
                        <a:lnSpc>
                          <a:spcPct val="100000"/>
                        </a:lnSpc>
                        <a:spcBef>
                          <a:spcPts val="0"/>
                        </a:spcBef>
                        <a:spcAft>
                          <a:spcPts val="0"/>
                        </a:spcAft>
                        <a:buClr>
                          <a:srgbClr val="000000"/>
                        </a:buClr>
                        <a:buSzPts val="1800"/>
                        <a:buFont typeface="Arial"/>
                        <a:buNone/>
                      </a:pPr>
                      <a:r>
                        <a:rPr lang="en-US" sz="1800"/>
                        <a:t>80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800"/>
                        <a:buFont typeface="Garamond"/>
                        <a:buNone/>
                      </a:pPr>
                      <a:r>
                        <a:rPr lang="en-US" sz="1800" u="none" strike="noStrike" cap="none"/>
                        <a:t>Cut together a mini-documentary that has a clear theme and goal about a specific topic. Shots are in focus; story is strung together to have a clear thought-process and audio is balanced. Musical score added to enhance video. Graphics are used correctly to name people and have thought put into them. Title and credits are added. Storyboard/shot list and script is provided. Everyone in group is listed – presentation is good. Answers almost all Q&amp;A questions.</a:t>
                      </a:r>
                      <a:endParaRPr sz="1400" u="none" strike="noStrike" cap="none"/>
                    </a:p>
                  </a:txBody>
                  <a:tcPr marL="91450" marR="91450" marT="45725" marB="45725"/>
                </a:tc>
                <a:extLst>
                  <a:ext uri="{0D108BD9-81ED-4DB2-BD59-A6C34878D82A}">
                    <a16:rowId xmlns:a16="http://schemas.microsoft.com/office/drawing/2014/main" val="10002"/>
                  </a:ext>
                </a:extLst>
              </a:tr>
              <a:tr h="1220450">
                <a:tc>
                  <a:txBody>
                    <a:bodyPr/>
                    <a:lstStyle/>
                    <a:p>
                      <a:pPr marL="0" marR="0" lvl="0" indent="0" algn="ctr" rtl="0">
                        <a:lnSpc>
                          <a:spcPct val="100000"/>
                        </a:lnSpc>
                        <a:spcBef>
                          <a:spcPts val="0"/>
                        </a:spcBef>
                        <a:spcAft>
                          <a:spcPts val="0"/>
                        </a:spcAft>
                        <a:buClr>
                          <a:srgbClr val="000000"/>
                        </a:buClr>
                        <a:buSzPts val="1800"/>
                        <a:buFont typeface="Arial"/>
                        <a:buNone/>
                      </a:pPr>
                      <a:r>
                        <a:rPr lang="en-US" sz="1800"/>
                        <a:t>60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800"/>
                        <a:buFont typeface="Garamond"/>
                        <a:buNone/>
                      </a:pPr>
                      <a:r>
                        <a:rPr lang="en-US" sz="1800" u="none" strike="noStrike" cap="none"/>
                        <a:t>Cut together a mini-documentary that has a clear theme and goal about a specific topic. Shots are in focus and graphics are used correctly to name people. Story is strung together to have a clear thought-process and music is added to enhance video. Title and credits are added. Storyboard/shot list and script are provided but missing key elements. Everyone in group is listed – presentation is not effective. Answers some Q&amp;A.</a:t>
                      </a:r>
                      <a:endParaRPr sz="1400" u="none" strike="noStrike" cap="none"/>
                    </a:p>
                  </a:txBody>
                  <a:tcPr marL="91450" marR="91450" marT="45725" marB="45725"/>
                </a:tc>
                <a:extLst>
                  <a:ext uri="{0D108BD9-81ED-4DB2-BD59-A6C34878D82A}">
                    <a16:rowId xmlns:a16="http://schemas.microsoft.com/office/drawing/2014/main" val="10003"/>
                  </a:ext>
                </a:extLst>
              </a:tr>
              <a:tr h="938800">
                <a:tc>
                  <a:txBody>
                    <a:bodyPr/>
                    <a:lstStyle/>
                    <a:p>
                      <a:pPr marL="0" marR="0" lvl="0" indent="0" algn="ctr" rtl="0">
                        <a:lnSpc>
                          <a:spcPct val="100000"/>
                        </a:lnSpc>
                        <a:spcBef>
                          <a:spcPts val="0"/>
                        </a:spcBef>
                        <a:spcAft>
                          <a:spcPts val="0"/>
                        </a:spcAft>
                        <a:buClr>
                          <a:srgbClr val="000000"/>
                        </a:buClr>
                        <a:buSzPts val="1800"/>
                        <a:buFont typeface="Arial"/>
                        <a:buNone/>
                      </a:pPr>
                      <a:r>
                        <a:rPr lang="en-US" sz="1800"/>
                        <a:t>40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800"/>
                        <a:buFont typeface="Garamond"/>
                        <a:buNone/>
                      </a:pPr>
                      <a:r>
                        <a:rPr lang="en-US" sz="1800" u="none" strike="noStrike" cap="none"/>
                        <a:t>Cut together a mini-documentary. Graphics are used correctly to name people. Story is strung together to have a clear thought-process and music is added to enhance video. There is a title. Storyboard/shot list and script are not provided – no presentation/presentation not effective at all. Doesn</a:t>
                      </a:r>
                      <a:r>
                        <a:rPr lang="en-US" sz="1800"/>
                        <a:t>’t answer Q&amp;A.</a:t>
                      </a:r>
                      <a:endParaRPr sz="1400" u="none" strike="noStrike" cap="none"/>
                    </a:p>
                  </a:txBody>
                  <a:tcPr marL="91450" marR="91450" marT="45725" marB="45725"/>
                </a:tc>
                <a:extLst>
                  <a:ext uri="{0D108BD9-81ED-4DB2-BD59-A6C34878D82A}">
                    <a16:rowId xmlns:a16="http://schemas.microsoft.com/office/drawing/2014/main" val="10004"/>
                  </a:ext>
                </a:extLst>
              </a:tr>
              <a:tr h="938800">
                <a:tc>
                  <a:txBody>
                    <a:bodyPr/>
                    <a:lstStyle/>
                    <a:p>
                      <a:pPr marL="0" marR="0" lvl="0" indent="0" algn="ctr" rtl="0">
                        <a:lnSpc>
                          <a:spcPct val="100000"/>
                        </a:lnSpc>
                        <a:spcBef>
                          <a:spcPts val="0"/>
                        </a:spcBef>
                        <a:spcAft>
                          <a:spcPts val="0"/>
                        </a:spcAft>
                        <a:buClr>
                          <a:srgbClr val="000000"/>
                        </a:buClr>
                        <a:buSzPts val="1800"/>
                        <a:buFont typeface="Arial"/>
                        <a:buNone/>
                      </a:pPr>
                      <a:r>
                        <a:rPr lang="en-US" sz="1800"/>
                        <a:t>2</a:t>
                      </a:r>
                      <a:r>
                        <a:rPr lang="en-US" sz="1800" u="none" strike="noStrike" cap="none"/>
                        <a:t>0</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1800"/>
                        <a:buFont typeface="Garamond"/>
                        <a:buNone/>
                      </a:pPr>
                      <a:r>
                        <a:rPr lang="en-US" sz="1800" u="none" strike="noStrike" cap="none"/>
                        <a:t>Cut together a mini-documentary. Graphics are used correctly to name people. Story is strung together to have a clear thought-process and music is added to enhance video. Storyboard/shot list and script are not provided – no presentation. Doesn</a:t>
                      </a:r>
                      <a:r>
                        <a:rPr lang="en-US" sz="1800"/>
                        <a:t>’t answer Q&amp;A.</a:t>
                      </a:r>
                      <a:endParaRPr sz="1400" u="none" strike="noStrike" cap="none"/>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Garamond"/>
              <a:buNone/>
            </a:pPr>
            <a:r>
              <a:rPr lang="en-US" b="1"/>
              <a:t>Documentary History Highlights</a:t>
            </a:r>
            <a:endParaRPr/>
          </a:p>
        </p:txBody>
      </p:sp>
      <p:sp>
        <p:nvSpPr>
          <p:cNvPr id="262" name="Google Shape;262;p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3600"/>
              <a:buChar char="◦"/>
            </a:pPr>
            <a:r>
              <a:rPr lang="en-US" sz="3600" b="0" dirty="0"/>
              <a:t>The very first films (pre-1900’s) were called "actuality films" - short snippets of real "actual" events</a:t>
            </a:r>
            <a:endParaRPr b="0" dirty="0"/>
          </a:p>
          <a:p>
            <a:pPr marL="182880" lvl="0" indent="-182880" algn="l" rtl="0">
              <a:lnSpc>
                <a:spcPct val="100000"/>
              </a:lnSpc>
              <a:spcBef>
                <a:spcPts val="900"/>
              </a:spcBef>
              <a:spcAft>
                <a:spcPts val="0"/>
              </a:spcAft>
              <a:buSzPts val="3600"/>
              <a:buChar char="◦"/>
            </a:pPr>
            <a:r>
              <a:rPr lang="en-US" sz="3600" b="0" dirty="0"/>
              <a:t>Basically, the first movies ever made were documentaries, or newsreels.</a:t>
            </a:r>
            <a:endParaRPr b="0" dirty="0"/>
          </a:p>
          <a:p>
            <a:pPr marL="182880" lvl="0" indent="-182880" algn="l" rtl="0">
              <a:lnSpc>
                <a:spcPct val="100000"/>
              </a:lnSpc>
              <a:spcBef>
                <a:spcPts val="900"/>
              </a:spcBef>
              <a:spcAft>
                <a:spcPts val="0"/>
              </a:spcAft>
              <a:buSzPts val="3600"/>
              <a:buChar char="◦"/>
            </a:pPr>
            <a:r>
              <a:rPr lang="en-US" sz="3600" b="0" dirty="0"/>
              <a:t>Check out one of the very first videos on the next slide</a:t>
            </a:r>
            <a:endParaRPr b="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pic>
        <p:nvPicPr>
          <p:cNvPr id="268" name="Google Shape;268;p4" descr="SUMMARY &#10;From F.Z. Maguire &amp; Co. catalogue: Another of those stirring fire scenes which have proved so popular. There are ten pieces of apparatus in the picture. Every piece fully manned is under full headway, and is shown almost head-on to the beholder. Several of the engines and wagons are drawn by three horses abreast. Fireman appear putting on their coats, etc., while the engines and trucks rush by. Many of the engine horses in the picture are white and the speed at which they break into the scene and pass full size under the very eye of the observer is startling. The engines are fired up and there are dust, steam and smoke effects all through the film. This picture is very full and complete. &#10; &#10;CREATED/PUBLISHED &#10;United States : Edison Manufacturing Co., 1897. &#10; &#10;NOTES &#10;Copyright: Thomas A. Edison; 31July1897; 43411.  &#10; &#10;Camera, William Heise?  &#10; &#10;Filmed ca. early June 1897, in Buffalo, New York.  &#10; &#10;SUBJECTS &#10;Buffalo (N.Y.).--Fire Dept. &#10;Fire fighters--New York (State)--Buffalo. &#10;Fire engines--New York (State)--Buffalo. &#10;Horses--New York (State)--Buffalo. &#10;Horse-drawn vehicles--New York (State)--Buffalo. &#10;Buffalo (N.Y.) &#10;Actuality &#10; &#10;RELATED NAMES &#10;White, James H. (James Henry), production. &#10;Heise, William, camera. &#10;Thomas A. Edison, Inc.  &#10;Paper Print Collection (Library of Congress)  &#10; &#10;DIGITAL ID  &#10;edmp.0028 http://hdl.loc.gov/loc.mbrsmi/edmp.0028" title="Buffalo Fire Department in Action">
            <a:hlinkClick r:id="rId3"/>
          </p:cNvPr>
          <p:cNvPicPr preferRelativeResize="0"/>
          <p:nvPr/>
        </p:nvPicPr>
        <p:blipFill rotWithShape="1">
          <a:blip r:embed="rId4">
            <a:alphaModFix/>
          </a:blip>
          <a:srcRect/>
          <a:stretch/>
        </p:blipFill>
        <p:spPr>
          <a:xfrm>
            <a:off x="152400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Garamond"/>
              <a:buNone/>
            </a:pPr>
            <a:r>
              <a:rPr lang="en-US" b="1"/>
              <a:t>Documentary History Highlights</a:t>
            </a:r>
            <a:endParaRPr/>
          </a:p>
        </p:txBody>
      </p:sp>
      <p:sp>
        <p:nvSpPr>
          <p:cNvPr id="274" name="Google Shape;274;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3200"/>
              <a:buChar char="◦"/>
            </a:pPr>
            <a:r>
              <a:rPr lang="en-US" sz="3200" b="0" dirty="0"/>
              <a:t>1920’s Russia – Some say the true spirit of the documentary starts with a young poet and film editor named </a:t>
            </a:r>
            <a:r>
              <a:rPr lang="en-US" sz="3200" b="0" dirty="0" err="1"/>
              <a:t>Dziga</a:t>
            </a:r>
            <a:r>
              <a:rPr lang="en-US" sz="3200" b="0" dirty="0"/>
              <a:t> </a:t>
            </a:r>
            <a:r>
              <a:rPr lang="en-US" sz="3200" b="0" dirty="0" err="1"/>
              <a:t>Vertov</a:t>
            </a:r>
            <a:r>
              <a:rPr lang="en-US" sz="3200" b="0" dirty="0"/>
              <a:t>. </a:t>
            </a:r>
            <a:endParaRPr b="0" dirty="0"/>
          </a:p>
          <a:p>
            <a:pPr marL="182880" lvl="0" indent="-182880" algn="l" rtl="0">
              <a:lnSpc>
                <a:spcPct val="100000"/>
              </a:lnSpc>
              <a:spcBef>
                <a:spcPts val="900"/>
              </a:spcBef>
              <a:spcAft>
                <a:spcPts val="0"/>
              </a:spcAft>
              <a:buSzPts val="3200"/>
              <a:buChar char="◦"/>
            </a:pPr>
            <a:r>
              <a:rPr lang="en-US" sz="3200" b="0" dirty="0"/>
              <a:t>He and his group created a series of educational newsreels called the Kino-Eye (literally, "cinema truth") during the Russian Revolution.</a:t>
            </a:r>
            <a:endParaRPr b="0" dirty="0"/>
          </a:p>
          <a:p>
            <a:pPr marL="182880" lvl="0" indent="-182880" algn="l" rtl="0">
              <a:lnSpc>
                <a:spcPct val="100000"/>
              </a:lnSpc>
              <a:spcBef>
                <a:spcPts val="900"/>
              </a:spcBef>
              <a:spcAft>
                <a:spcPts val="0"/>
              </a:spcAft>
              <a:buSzPts val="3200"/>
              <a:buChar char="◦"/>
            </a:pPr>
            <a:r>
              <a:rPr lang="en-US" sz="3200" b="0" i="1" dirty="0"/>
              <a:t>Nanook of the North - by American filmmaker, Robert Flaherty (1922)</a:t>
            </a:r>
            <a:r>
              <a:rPr lang="en-US" sz="3200" b="0" dirty="0"/>
              <a:t> - Considered the first "original" documentary, this film profiles the lives of a real Inuit family.</a:t>
            </a:r>
            <a:endParaRPr b="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80" name="Google Shape;280;p6"/>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6"/>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2" name="Google Shape;282;p6" descr="A group of people posing for a photo&#10;&#10;Description automatically generated"/>
          <p:cNvPicPr preferRelativeResize="0"/>
          <p:nvPr/>
        </p:nvPicPr>
        <p:blipFill rotWithShape="1">
          <a:blip r:embed="rId3">
            <a:alphaModFix/>
          </a:blip>
          <a:srcRect t="10660" r="2" b="13683"/>
          <a:stretch/>
        </p:blipFill>
        <p:spPr>
          <a:xfrm>
            <a:off x="20" y="10"/>
            <a:ext cx="6095980" cy="6857990"/>
          </a:xfrm>
          <a:prstGeom prst="rect">
            <a:avLst/>
          </a:prstGeom>
          <a:noFill/>
          <a:ln>
            <a:noFill/>
          </a:ln>
        </p:spPr>
      </p:pic>
      <p:pic>
        <p:nvPicPr>
          <p:cNvPr id="283" name="Google Shape;283;p6" descr="A person holding a cat&#10;&#10;Description automatically generated"/>
          <p:cNvPicPr preferRelativeResize="0"/>
          <p:nvPr/>
        </p:nvPicPr>
        <p:blipFill rotWithShape="1">
          <a:blip r:embed="rId4">
            <a:alphaModFix/>
          </a:blip>
          <a:srcRect r="2" b="9439"/>
          <a:stretch/>
        </p:blipFill>
        <p:spPr>
          <a:xfrm>
            <a:off x="6096000" y="10"/>
            <a:ext cx="6096000" cy="68579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Garamond"/>
              <a:buNone/>
            </a:pPr>
            <a:r>
              <a:rPr lang="en-US" b="1"/>
              <a:t>Documentary History Highlights</a:t>
            </a:r>
            <a:endParaRPr/>
          </a:p>
        </p:txBody>
      </p:sp>
      <p:sp>
        <p:nvSpPr>
          <p:cNvPr id="289" name="Google Shape;289;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3600"/>
              <a:buChar char="◦"/>
            </a:pPr>
            <a:r>
              <a:rPr lang="en-US" sz="3600" b="0" dirty="0"/>
              <a:t>1926 first time we see the term "documentary" used to describe a non-fiction film.</a:t>
            </a:r>
            <a:endParaRPr sz="3600" b="0" dirty="0"/>
          </a:p>
          <a:p>
            <a:pPr marL="182880" lvl="0" indent="-182880" algn="l" rtl="0">
              <a:lnSpc>
                <a:spcPct val="100000"/>
              </a:lnSpc>
              <a:spcBef>
                <a:spcPts val="900"/>
              </a:spcBef>
              <a:spcAft>
                <a:spcPts val="0"/>
              </a:spcAft>
              <a:buSzPts val="3600"/>
              <a:buChar char="◦"/>
            </a:pPr>
            <a:r>
              <a:rPr lang="en-US" sz="3600" b="0" dirty="0"/>
              <a:t>1930’s &amp; 1940’s – the documentary becomes a valuable propaganda tool for governments such as Nazi Germany, America and Britain, especially during WWII.</a:t>
            </a:r>
            <a:endParaRPr b="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Garamond"/>
              <a:buNone/>
            </a:pPr>
            <a:r>
              <a:rPr lang="en-US" b="1"/>
              <a:t>Documentary History Highlights</a:t>
            </a:r>
            <a:endParaRPr/>
          </a:p>
        </p:txBody>
      </p:sp>
      <p:sp>
        <p:nvSpPr>
          <p:cNvPr id="295" name="Google Shape;295;p8"/>
          <p:cNvSpPr txBox="1">
            <a:spLocks noGrp="1"/>
          </p:cNvSpPr>
          <p:nvPr>
            <p:ph sz="half" idx="1"/>
          </p:nvPr>
        </p:nvSpPr>
        <p:spPr>
          <a:xfrm>
            <a:off x="838200" y="1825625"/>
            <a:ext cx="5257800" cy="4351338"/>
          </a:xfrm>
          <a:prstGeom prst="rect">
            <a:avLst/>
          </a:prstGeom>
          <a:noFill/>
          <a:ln>
            <a:noFill/>
          </a:ln>
        </p:spPr>
        <p:txBody>
          <a:bodyPr spcFirstLastPara="1" wrap="square" lIns="91425" tIns="45700" rIns="91425" bIns="45700" anchor="t" anchorCtr="0">
            <a:noAutofit/>
          </a:bodyPr>
          <a:lstStyle/>
          <a:p>
            <a:pPr marL="182880" lvl="0" indent="-182880" algn="l" rtl="0">
              <a:lnSpc>
                <a:spcPct val="90000"/>
              </a:lnSpc>
              <a:spcBef>
                <a:spcPts val="0"/>
              </a:spcBef>
              <a:spcAft>
                <a:spcPts val="0"/>
              </a:spcAft>
              <a:buSzPts val="3600"/>
              <a:buChar char="◦"/>
            </a:pPr>
            <a:r>
              <a:rPr lang="en-US" sz="3600" b="0" dirty="0"/>
              <a:t>1960’s – 1990’s - Television becomes an important outlet for documentary filmmaking, putting more of an emphasis on journalistic and educational programs (i.e. Ken </a:t>
            </a:r>
            <a:r>
              <a:rPr lang="en-US" sz="3600" b="0" dirty="0" err="1"/>
              <a:t>Burns’s</a:t>
            </a:r>
            <a:r>
              <a:rPr lang="en-US" sz="3600" b="0" dirty="0"/>
              <a:t> </a:t>
            </a:r>
            <a:r>
              <a:rPr lang="en-US" sz="3600" b="0" i="1" dirty="0"/>
              <a:t>Civil </a:t>
            </a:r>
            <a:r>
              <a:rPr lang="en-US" sz="3600" b="0" i="1" dirty="0" err="1"/>
              <a:t>War</a:t>
            </a:r>
            <a:r>
              <a:rPr lang="en-US" sz="3600" b="0" dirty="0" err="1"/>
              <a:t>series</a:t>
            </a:r>
            <a:r>
              <a:rPr lang="en-US" sz="3600" b="0" dirty="0"/>
              <a:t>, 1990).</a:t>
            </a:r>
            <a:endParaRPr b="0" dirty="0"/>
          </a:p>
        </p:txBody>
      </p:sp>
      <p:pic>
        <p:nvPicPr>
          <p:cNvPr id="296" name="Google Shape;296;p8"/>
          <p:cNvPicPr preferRelativeResize="0"/>
          <p:nvPr/>
        </p:nvPicPr>
        <p:blipFill rotWithShape="1">
          <a:blip r:embed="rId3">
            <a:alphaModFix/>
          </a:blip>
          <a:srcRect/>
          <a:stretch/>
        </p:blipFill>
        <p:spPr>
          <a:xfrm>
            <a:off x="6324600" y="2306449"/>
            <a:ext cx="5711338" cy="30698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5" name="Google Shape;305;p9" descr="A person holding a sign&#10;&#10;Description automatically generated"/>
          <p:cNvPicPr preferRelativeResize="0"/>
          <p:nvPr/>
        </p:nvPicPr>
        <p:blipFill rotWithShape="1">
          <a:blip r:embed="rId3">
            <a:alphaModFix/>
          </a:blip>
          <a:srcRect/>
          <a:stretch/>
        </p:blipFill>
        <p:spPr>
          <a:xfrm>
            <a:off x="302855" y="1728499"/>
            <a:ext cx="3452108" cy="4931583"/>
          </a:xfrm>
          <a:prstGeom prst="rect">
            <a:avLst/>
          </a:prstGeom>
          <a:noFill/>
          <a:ln>
            <a:noFill/>
          </a:ln>
        </p:spPr>
      </p:pic>
      <p:pic>
        <p:nvPicPr>
          <p:cNvPr id="306" name="Google Shape;306;p9"/>
          <p:cNvPicPr preferRelativeResize="0"/>
          <p:nvPr/>
        </p:nvPicPr>
        <p:blipFill rotWithShape="1">
          <a:blip r:embed="rId4">
            <a:alphaModFix/>
          </a:blip>
          <a:srcRect/>
          <a:stretch/>
        </p:blipFill>
        <p:spPr>
          <a:xfrm>
            <a:off x="4470131" y="1723011"/>
            <a:ext cx="3348258" cy="5016117"/>
          </a:xfrm>
          <a:prstGeom prst="rect">
            <a:avLst/>
          </a:prstGeom>
          <a:noFill/>
          <a:ln>
            <a:noFill/>
          </a:ln>
        </p:spPr>
      </p:pic>
      <p:sp>
        <p:nvSpPr>
          <p:cNvPr id="3" name="Title 2">
            <a:extLst>
              <a:ext uri="{FF2B5EF4-FFF2-40B4-BE49-F238E27FC236}">
                <a16:creationId xmlns:a16="http://schemas.microsoft.com/office/drawing/2014/main" id="{1D50B280-5F6F-15A5-43AD-EBA81C91ED5E}"/>
              </a:ext>
            </a:extLst>
          </p:cNvPr>
          <p:cNvSpPr>
            <a:spLocks noGrp="1"/>
          </p:cNvSpPr>
          <p:nvPr>
            <p:ph type="title"/>
          </p:nvPr>
        </p:nvSpPr>
        <p:spPr/>
        <p:txBody>
          <a:bodyPr/>
          <a:lstStyle/>
          <a:p>
            <a:r>
              <a:rPr lang="en-US" dirty="0">
                <a:sym typeface="Garamond"/>
              </a:rPr>
              <a:t>Some Documentaries you have either heard of or seen</a:t>
            </a:r>
            <a:endParaRPr lang="en-US" dirty="0"/>
          </a:p>
        </p:txBody>
      </p:sp>
      <p:pic>
        <p:nvPicPr>
          <p:cNvPr id="307" name="Google Shape;307;p9" descr="A picture containing food, eating, piece, fruit&#10;&#10;Description automatically generated"/>
          <p:cNvPicPr preferRelativeResize="0">
            <a:picLocks noGrp="1"/>
          </p:cNvPicPr>
          <p:nvPr>
            <p:ph type="body" idx="4294967295"/>
          </p:nvPr>
        </p:nvPicPr>
        <p:blipFill rotWithShape="1">
          <a:blip r:embed="rId5">
            <a:alphaModFix/>
          </a:blip>
          <a:srcRect/>
          <a:stretch/>
        </p:blipFill>
        <p:spPr>
          <a:xfrm>
            <a:off x="8528221" y="1690688"/>
            <a:ext cx="3466751" cy="4949481"/>
          </a:xfrm>
          <a:prstGeom prst="rect">
            <a:avLst/>
          </a:prstGeom>
          <a:noFill/>
          <a:ln>
            <a:noFill/>
          </a:ln>
        </p:spPr>
      </p:pic>
    </p:spTree>
  </p:cSld>
  <p:clrMapOvr>
    <a:masterClrMapping/>
  </p:clrMapOvr>
</p:sld>
</file>

<file path=ppt/theme/theme1.xml><?xml version="1.0" encoding="utf-8"?>
<a:theme xmlns:a="http://schemas.openxmlformats.org/drawingml/2006/main" name="SavonVTI">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obe ALL Software">
  <a:themeElements>
    <a:clrScheme name="Adobe Photoshop">
      <a:dk1>
        <a:srgbClr val="000000"/>
      </a:dk1>
      <a:lt1>
        <a:srgbClr val="FFFFFF"/>
      </a:lt1>
      <a:dk2>
        <a:srgbClr val="242852"/>
      </a:dk2>
      <a:lt2>
        <a:srgbClr val="ACCBF9"/>
      </a:lt2>
      <a:accent1>
        <a:srgbClr val="2E99E9"/>
      </a:accent1>
      <a:accent2>
        <a:srgbClr val="001D35"/>
      </a:accent2>
      <a:accent3>
        <a:srgbClr val="297FD5"/>
      </a:accent3>
      <a:accent4>
        <a:srgbClr val="0432FF"/>
      </a:accent4>
      <a:accent5>
        <a:srgbClr val="005392"/>
      </a:accent5>
      <a:accent6>
        <a:srgbClr val="9D90A0"/>
      </a:accent6>
      <a:hlink>
        <a:srgbClr val="00FCFF"/>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be ALL Software" id="{A6A79DE6-CF61-034E-90DF-0599E91B3D30}" vid="{749D4803-29C9-ED40-ADF2-7D7C44C435DB}"/>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1330</Words>
  <Application>Microsoft Macintosh PowerPoint</Application>
  <PresentationFormat>Widescreen</PresentationFormat>
  <Paragraphs>90</Paragraphs>
  <Slides>29</Slides>
  <Notes>29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Calibri</vt:lpstr>
      <vt:lpstr>Arial</vt:lpstr>
      <vt:lpstr>Raleway</vt:lpstr>
      <vt:lpstr>Garamond</vt:lpstr>
      <vt:lpstr>Futura Condensed Medium</vt:lpstr>
      <vt:lpstr>SavonVTI</vt:lpstr>
      <vt:lpstr>Retrospect</vt:lpstr>
      <vt:lpstr>Adobe ALL Software</vt:lpstr>
      <vt:lpstr>Documentaries</vt:lpstr>
      <vt:lpstr>News and Documentary</vt:lpstr>
      <vt:lpstr>Documentary History Highlights</vt:lpstr>
      <vt:lpstr>PowerPoint Presentation</vt:lpstr>
      <vt:lpstr>Documentary History Highlights</vt:lpstr>
      <vt:lpstr>PowerPoint Presentation</vt:lpstr>
      <vt:lpstr>Documentary History Highlights</vt:lpstr>
      <vt:lpstr>Documentary History Highlights</vt:lpstr>
      <vt:lpstr>Some Documentaries you have either heard of or seen</vt:lpstr>
      <vt:lpstr>WHAT MAKES A GOOD DOCUMENTARY?</vt:lpstr>
      <vt:lpstr>Good Documentaries</vt:lpstr>
      <vt:lpstr>HOW TO MAKE A DOCUMENTARY</vt:lpstr>
      <vt:lpstr>The Interview</vt:lpstr>
      <vt:lpstr>Effective Questions vs Leading Questions</vt:lpstr>
      <vt:lpstr>PowerPoint Presentation</vt:lpstr>
      <vt:lpstr>Narration – Voice Over</vt:lpstr>
      <vt:lpstr>Broll</vt:lpstr>
      <vt:lpstr>Audio – Music and Nat Sound</vt:lpstr>
      <vt:lpstr>How you edit your footage between Interviews </vt:lpstr>
      <vt:lpstr>Standard Cut</vt:lpstr>
      <vt:lpstr>Jump cut</vt:lpstr>
      <vt:lpstr>PowerPoint Presentation</vt:lpstr>
      <vt:lpstr>Cutaways</vt:lpstr>
      <vt:lpstr>PowerPoint Presentation</vt:lpstr>
      <vt:lpstr>Don’t forget about the J-CUT/L-CUT</vt:lpstr>
      <vt:lpstr>Making your  Mini-documentary</vt:lpstr>
      <vt:lpstr>PowerPoint Presentation</vt:lpstr>
      <vt:lpstr>Project Requirements</vt:lpstr>
      <vt:lpstr>Project Rubric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Documentaries</dc:title>
  <cp:lastModifiedBy>Emily Scales _ Staff - WakefieldHS</cp:lastModifiedBy>
  <cp:revision>1</cp:revision>
  <dcterms:modified xsi:type="dcterms:W3CDTF">2022-06-07T12:53:59Z</dcterms:modified>
</cp:coreProperties>
</file>