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1"/>
  </p:notesMasterIdLst>
  <p:sldIdLst>
    <p:sldId id="296" r:id="rId2"/>
    <p:sldId id="29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Geo" panose="02000603000000000000" pitchFamily="2" charset="0"/>
      <p:regular r:id="rId46"/>
      <p:italic r:id="rId47"/>
    </p:embeddedFont>
    <p:embeddedFont>
      <p:font typeface="Georgia" panose="02040502050405020303" pitchFamily="18" charset="0"/>
      <p:regular r:id="rId48"/>
      <p:bold r:id="rId49"/>
      <p:italic r:id="rId50"/>
      <p:boldItalic r:id="rId51"/>
    </p:embeddedFont>
    <p:embeddedFont>
      <p:font typeface="Proxima Nova Semibold" panose="02000506030000020004" pitchFamily="2" charset="0"/>
      <p:regular r:id="rId52"/>
      <p:bold r:id="rId53"/>
      <p:italic r:id="rId54"/>
      <p:boldItalic r:id="rId55"/>
    </p:embeddedFont>
    <p:embeddedFont>
      <p:font typeface="Raleway" panose="020B0003030101060003" pitchFamily="34" charset="0"/>
      <p:regular r:id="rId56"/>
      <p:bold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snapToObjects="1">
      <p:cViewPr>
        <p:scale>
          <a:sx n="90" d="100"/>
          <a:sy n="90" d="100"/>
        </p:scale>
        <p:origin x="143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BE366-F7A1-4F92-9A87-75C6B0A310B1}" type="doc">
      <dgm:prSet loTypeId="urn:microsoft.com/office/officeart/2005/8/layout/list1" loCatId="list" qsTypeId="urn:microsoft.com/office/officeart/2005/8/quickstyle/simple4" qsCatId="simple" csTypeId="urn:microsoft.com/office/officeart/2005/8/colors/accent3_2" csCatId="accent3"/>
      <dgm:spPr/>
      <dgm:t>
        <a:bodyPr/>
        <a:lstStyle/>
        <a:p>
          <a:endParaRPr lang="en-US"/>
        </a:p>
      </dgm:t>
    </dgm:pt>
    <dgm:pt modelId="{A61BD198-7E6B-4B87-8684-1E4A856FAA8F}">
      <dgm:prSet/>
      <dgm:spPr/>
      <dgm:t>
        <a:bodyPr/>
        <a:lstStyle/>
        <a:p>
          <a:r>
            <a:rPr lang="en-US" b="1" i="0"/>
            <a:t>Handheld Mic</a:t>
          </a:r>
          <a:endParaRPr lang="en-US"/>
        </a:p>
      </dgm:t>
    </dgm:pt>
    <dgm:pt modelId="{51B42B78-A02F-4717-BFC1-F1017846593E}" type="parTrans" cxnId="{8AB02247-FB9A-49F1-93C6-CD53D640CC24}">
      <dgm:prSet/>
      <dgm:spPr/>
      <dgm:t>
        <a:bodyPr/>
        <a:lstStyle/>
        <a:p>
          <a:endParaRPr lang="en-US"/>
        </a:p>
      </dgm:t>
    </dgm:pt>
    <dgm:pt modelId="{CF09B80D-9D6D-4B4D-B4F4-5463AEAEF807}" type="sibTrans" cxnId="{8AB02247-FB9A-49F1-93C6-CD53D640CC24}">
      <dgm:prSet/>
      <dgm:spPr/>
      <dgm:t>
        <a:bodyPr/>
        <a:lstStyle/>
        <a:p>
          <a:endParaRPr lang="en-US"/>
        </a:p>
      </dgm:t>
    </dgm:pt>
    <dgm:pt modelId="{7472BDA6-CCE0-4BE7-BF08-9DE6C078844E}">
      <dgm:prSet/>
      <dgm:spPr/>
      <dgm:t>
        <a:bodyPr/>
        <a:lstStyle/>
        <a:p>
          <a:r>
            <a:rPr lang="en-US" b="1" i="0"/>
            <a:t>Lavalier Mic</a:t>
          </a:r>
          <a:endParaRPr lang="en-US"/>
        </a:p>
      </dgm:t>
    </dgm:pt>
    <dgm:pt modelId="{F9D462CB-4F0B-4990-8666-75BB89EB31FF}" type="parTrans" cxnId="{ADD17316-3E0F-42A2-BA6E-098E0900732D}">
      <dgm:prSet/>
      <dgm:spPr/>
      <dgm:t>
        <a:bodyPr/>
        <a:lstStyle/>
        <a:p>
          <a:endParaRPr lang="en-US"/>
        </a:p>
      </dgm:t>
    </dgm:pt>
    <dgm:pt modelId="{0DDE77CC-0DAE-45CB-9B25-2C871DFB50DC}" type="sibTrans" cxnId="{ADD17316-3E0F-42A2-BA6E-098E0900732D}">
      <dgm:prSet/>
      <dgm:spPr/>
      <dgm:t>
        <a:bodyPr/>
        <a:lstStyle/>
        <a:p>
          <a:endParaRPr lang="en-US"/>
        </a:p>
      </dgm:t>
    </dgm:pt>
    <dgm:pt modelId="{0BF0B2B5-F94D-4A22-BC6B-AE341810389B}">
      <dgm:prSet/>
      <dgm:spPr/>
      <dgm:t>
        <a:bodyPr/>
        <a:lstStyle/>
        <a:p>
          <a:r>
            <a:rPr lang="en-US" b="1" i="0"/>
            <a:t>Shotgun Mic</a:t>
          </a:r>
          <a:endParaRPr lang="en-US"/>
        </a:p>
      </dgm:t>
    </dgm:pt>
    <dgm:pt modelId="{C7F07F35-3DFD-4C06-9818-4D413C441DF4}" type="parTrans" cxnId="{17932AAB-17A6-4C6B-813C-E570BF5285A6}">
      <dgm:prSet/>
      <dgm:spPr/>
      <dgm:t>
        <a:bodyPr/>
        <a:lstStyle/>
        <a:p>
          <a:endParaRPr lang="en-US"/>
        </a:p>
      </dgm:t>
    </dgm:pt>
    <dgm:pt modelId="{2CEA8E40-913F-4E35-96D7-460EF094FBA6}" type="sibTrans" cxnId="{17932AAB-17A6-4C6B-813C-E570BF5285A6}">
      <dgm:prSet/>
      <dgm:spPr/>
      <dgm:t>
        <a:bodyPr/>
        <a:lstStyle/>
        <a:p>
          <a:endParaRPr lang="en-US"/>
        </a:p>
      </dgm:t>
    </dgm:pt>
    <dgm:pt modelId="{3CCE7BAA-EC15-C644-8153-5285FC29AE59}" type="pres">
      <dgm:prSet presAssocID="{F11BE366-F7A1-4F92-9A87-75C6B0A310B1}" presName="linear" presStyleCnt="0">
        <dgm:presLayoutVars>
          <dgm:dir/>
          <dgm:animLvl val="lvl"/>
          <dgm:resizeHandles val="exact"/>
        </dgm:presLayoutVars>
      </dgm:prSet>
      <dgm:spPr/>
    </dgm:pt>
    <dgm:pt modelId="{6E6E9968-318A-0C4D-BFF1-355F85D052BF}" type="pres">
      <dgm:prSet presAssocID="{A61BD198-7E6B-4B87-8684-1E4A856FAA8F}" presName="parentLin" presStyleCnt="0"/>
      <dgm:spPr/>
    </dgm:pt>
    <dgm:pt modelId="{ED921CE8-569C-3D4F-B65E-281C819695E4}" type="pres">
      <dgm:prSet presAssocID="{A61BD198-7E6B-4B87-8684-1E4A856FAA8F}" presName="parentLeftMargin" presStyleLbl="node1" presStyleIdx="0" presStyleCnt="3"/>
      <dgm:spPr/>
    </dgm:pt>
    <dgm:pt modelId="{C3E1159D-9402-3247-8986-7E3EA0C28E1E}" type="pres">
      <dgm:prSet presAssocID="{A61BD198-7E6B-4B87-8684-1E4A856FAA8F}" presName="parentText" presStyleLbl="node1" presStyleIdx="0" presStyleCnt="3">
        <dgm:presLayoutVars>
          <dgm:chMax val="0"/>
          <dgm:bulletEnabled val="1"/>
        </dgm:presLayoutVars>
      </dgm:prSet>
      <dgm:spPr/>
    </dgm:pt>
    <dgm:pt modelId="{E47638C7-BC47-C54E-B3AD-CC6D9DF7B1C0}" type="pres">
      <dgm:prSet presAssocID="{A61BD198-7E6B-4B87-8684-1E4A856FAA8F}" presName="negativeSpace" presStyleCnt="0"/>
      <dgm:spPr/>
    </dgm:pt>
    <dgm:pt modelId="{01700E31-48A3-B945-B17C-F14612DA22CB}" type="pres">
      <dgm:prSet presAssocID="{A61BD198-7E6B-4B87-8684-1E4A856FAA8F}" presName="childText" presStyleLbl="conFgAcc1" presStyleIdx="0" presStyleCnt="3">
        <dgm:presLayoutVars>
          <dgm:bulletEnabled val="1"/>
        </dgm:presLayoutVars>
      </dgm:prSet>
      <dgm:spPr/>
    </dgm:pt>
    <dgm:pt modelId="{3F474F67-5CC1-5947-86F5-3AB5363E872D}" type="pres">
      <dgm:prSet presAssocID="{CF09B80D-9D6D-4B4D-B4F4-5463AEAEF807}" presName="spaceBetweenRectangles" presStyleCnt="0"/>
      <dgm:spPr/>
    </dgm:pt>
    <dgm:pt modelId="{4E16873A-62B9-7D46-AC4E-9D1480C62498}" type="pres">
      <dgm:prSet presAssocID="{7472BDA6-CCE0-4BE7-BF08-9DE6C078844E}" presName="parentLin" presStyleCnt="0"/>
      <dgm:spPr/>
    </dgm:pt>
    <dgm:pt modelId="{A9655046-8D20-F346-80C8-15D1E8F51EF4}" type="pres">
      <dgm:prSet presAssocID="{7472BDA6-CCE0-4BE7-BF08-9DE6C078844E}" presName="parentLeftMargin" presStyleLbl="node1" presStyleIdx="0" presStyleCnt="3"/>
      <dgm:spPr/>
    </dgm:pt>
    <dgm:pt modelId="{9CE97591-A0A0-3F4D-BDF9-1621E44CE20F}" type="pres">
      <dgm:prSet presAssocID="{7472BDA6-CCE0-4BE7-BF08-9DE6C078844E}" presName="parentText" presStyleLbl="node1" presStyleIdx="1" presStyleCnt="3">
        <dgm:presLayoutVars>
          <dgm:chMax val="0"/>
          <dgm:bulletEnabled val="1"/>
        </dgm:presLayoutVars>
      </dgm:prSet>
      <dgm:spPr/>
    </dgm:pt>
    <dgm:pt modelId="{31C48233-100B-8F45-B91E-3A2188A0A52F}" type="pres">
      <dgm:prSet presAssocID="{7472BDA6-CCE0-4BE7-BF08-9DE6C078844E}" presName="negativeSpace" presStyleCnt="0"/>
      <dgm:spPr/>
    </dgm:pt>
    <dgm:pt modelId="{CC2A00AA-5642-0049-A9AA-707E50F84892}" type="pres">
      <dgm:prSet presAssocID="{7472BDA6-CCE0-4BE7-BF08-9DE6C078844E}" presName="childText" presStyleLbl="conFgAcc1" presStyleIdx="1" presStyleCnt="3">
        <dgm:presLayoutVars>
          <dgm:bulletEnabled val="1"/>
        </dgm:presLayoutVars>
      </dgm:prSet>
      <dgm:spPr/>
    </dgm:pt>
    <dgm:pt modelId="{7AE24C8B-C8C5-4E48-A47D-E79DBCEA3349}" type="pres">
      <dgm:prSet presAssocID="{0DDE77CC-0DAE-45CB-9B25-2C871DFB50DC}" presName="spaceBetweenRectangles" presStyleCnt="0"/>
      <dgm:spPr/>
    </dgm:pt>
    <dgm:pt modelId="{FEF1981D-5B6C-6A4F-A1C6-08E466266213}" type="pres">
      <dgm:prSet presAssocID="{0BF0B2B5-F94D-4A22-BC6B-AE341810389B}" presName="parentLin" presStyleCnt="0"/>
      <dgm:spPr/>
    </dgm:pt>
    <dgm:pt modelId="{8E688E59-7FCF-D142-86A8-626ABEDC8B38}" type="pres">
      <dgm:prSet presAssocID="{0BF0B2B5-F94D-4A22-BC6B-AE341810389B}" presName="parentLeftMargin" presStyleLbl="node1" presStyleIdx="1" presStyleCnt="3"/>
      <dgm:spPr/>
    </dgm:pt>
    <dgm:pt modelId="{0B5DD1C9-1738-0341-80E5-22779B7FB7B3}" type="pres">
      <dgm:prSet presAssocID="{0BF0B2B5-F94D-4A22-BC6B-AE341810389B}" presName="parentText" presStyleLbl="node1" presStyleIdx="2" presStyleCnt="3">
        <dgm:presLayoutVars>
          <dgm:chMax val="0"/>
          <dgm:bulletEnabled val="1"/>
        </dgm:presLayoutVars>
      </dgm:prSet>
      <dgm:spPr/>
    </dgm:pt>
    <dgm:pt modelId="{9EFEE97F-35BB-C944-989D-B93560A87AFC}" type="pres">
      <dgm:prSet presAssocID="{0BF0B2B5-F94D-4A22-BC6B-AE341810389B}" presName="negativeSpace" presStyleCnt="0"/>
      <dgm:spPr/>
    </dgm:pt>
    <dgm:pt modelId="{A08BE1EF-654E-6748-9499-15079008D20D}" type="pres">
      <dgm:prSet presAssocID="{0BF0B2B5-F94D-4A22-BC6B-AE341810389B}" presName="childText" presStyleLbl="conFgAcc1" presStyleIdx="2" presStyleCnt="3">
        <dgm:presLayoutVars>
          <dgm:bulletEnabled val="1"/>
        </dgm:presLayoutVars>
      </dgm:prSet>
      <dgm:spPr/>
    </dgm:pt>
  </dgm:ptLst>
  <dgm:cxnLst>
    <dgm:cxn modelId="{ADD17316-3E0F-42A2-BA6E-098E0900732D}" srcId="{F11BE366-F7A1-4F92-9A87-75C6B0A310B1}" destId="{7472BDA6-CCE0-4BE7-BF08-9DE6C078844E}" srcOrd="1" destOrd="0" parTransId="{F9D462CB-4F0B-4990-8666-75BB89EB31FF}" sibTransId="{0DDE77CC-0DAE-45CB-9B25-2C871DFB50DC}"/>
    <dgm:cxn modelId="{2278A831-5DD9-A647-8F8A-B0978DD61B6F}" type="presOf" srcId="{7472BDA6-CCE0-4BE7-BF08-9DE6C078844E}" destId="{A9655046-8D20-F346-80C8-15D1E8F51EF4}" srcOrd="0" destOrd="0" presId="urn:microsoft.com/office/officeart/2005/8/layout/list1"/>
    <dgm:cxn modelId="{6E17593B-399F-DC41-B349-02B5B07CDAF5}" type="presOf" srcId="{A61BD198-7E6B-4B87-8684-1E4A856FAA8F}" destId="{ED921CE8-569C-3D4F-B65E-281C819695E4}" srcOrd="0" destOrd="0" presId="urn:microsoft.com/office/officeart/2005/8/layout/list1"/>
    <dgm:cxn modelId="{8AB02247-FB9A-49F1-93C6-CD53D640CC24}" srcId="{F11BE366-F7A1-4F92-9A87-75C6B0A310B1}" destId="{A61BD198-7E6B-4B87-8684-1E4A856FAA8F}" srcOrd="0" destOrd="0" parTransId="{51B42B78-A02F-4717-BFC1-F1017846593E}" sibTransId="{CF09B80D-9D6D-4B4D-B4F4-5463AEAEF807}"/>
    <dgm:cxn modelId="{AB970F65-923C-2144-A278-0B4AFF393B6D}" type="presOf" srcId="{A61BD198-7E6B-4B87-8684-1E4A856FAA8F}" destId="{C3E1159D-9402-3247-8986-7E3EA0C28E1E}" srcOrd="1" destOrd="0" presId="urn:microsoft.com/office/officeart/2005/8/layout/list1"/>
    <dgm:cxn modelId="{383F4B9B-EB1C-DE44-85BB-2D20087319B2}" type="presOf" srcId="{0BF0B2B5-F94D-4A22-BC6B-AE341810389B}" destId="{8E688E59-7FCF-D142-86A8-626ABEDC8B38}" srcOrd="0" destOrd="0" presId="urn:microsoft.com/office/officeart/2005/8/layout/list1"/>
    <dgm:cxn modelId="{17932AAB-17A6-4C6B-813C-E570BF5285A6}" srcId="{F11BE366-F7A1-4F92-9A87-75C6B0A310B1}" destId="{0BF0B2B5-F94D-4A22-BC6B-AE341810389B}" srcOrd="2" destOrd="0" parTransId="{C7F07F35-3DFD-4C06-9818-4D413C441DF4}" sibTransId="{2CEA8E40-913F-4E35-96D7-460EF094FBA6}"/>
    <dgm:cxn modelId="{A946ECC2-A156-2F4D-937F-AAF3FDACA688}" type="presOf" srcId="{0BF0B2B5-F94D-4A22-BC6B-AE341810389B}" destId="{0B5DD1C9-1738-0341-80E5-22779B7FB7B3}" srcOrd="1" destOrd="0" presId="urn:microsoft.com/office/officeart/2005/8/layout/list1"/>
    <dgm:cxn modelId="{FE877BF5-1930-EA4C-9A68-0E9D13EAFEE9}" type="presOf" srcId="{F11BE366-F7A1-4F92-9A87-75C6B0A310B1}" destId="{3CCE7BAA-EC15-C644-8153-5285FC29AE59}" srcOrd="0" destOrd="0" presId="urn:microsoft.com/office/officeart/2005/8/layout/list1"/>
    <dgm:cxn modelId="{34851FF6-4148-C749-AEE5-780F7675B2AB}" type="presOf" srcId="{7472BDA6-CCE0-4BE7-BF08-9DE6C078844E}" destId="{9CE97591-A0A0-3F4D-BDF9-1621E44CE20F}" srcOrd="1" destOrd="0" presId="urn:microsoft.com/office/officeart/2005/8/layout/list1"/>
    <dgm:cxn modelId="{AD22C299-FD8E-A34B-8038-9F9EEEF588D0}" type="presParOf" srcId="{3CCE7BAA-EC15-C644-8153-5285FC29AE59}" destId="{6E6E9968-318A-0C4D-BFF1-355F85D052BF}" srcOrd="0" destOrd="0" presId="urn:microsoft.com/office/officeart/2005/8/layout/list1"/>
    <dgm:cxn modelId="{D134AA2F-44D3-EB4F-9203-B83ED92F0AC5}" type="presParOf" srcId="{6E6E9968-318A-0C4D-BFF1-355F85D052BF}" destId="{ED921CE8-569C-3D4F-B65E-281C819695E4}" srcOrd="0" destOrd="0" presId="urn:microsoft.com/office/officeart/2005/8/layout/list1"/>
    <dgm:cxn modelId="{E526AED4-0C5F-4842-9504-B7D0EBE4FF19}" type="presParOf" srcId="{6E6E9968-318A-0C4D-BFF1-355F85D052BF}" destId="{C3E1159D-9402-3247-8986-7E3EA0C28E1E}" srcOrd="1" destOrd="0" presId="urn:microsoft.com/office/officeart/2005/8/layout/list1"/>
    <dgm:cxn modelId="{0824FB26-E7D5-E447-B844-8739EC8DFB16}" type="presParOf" srcId="{3CCE7BAA-EC15-C644-8153-5285FC29AE59}" destId="{E47638C7-BC47-C54E-B3AD-CC6D9DF7B1C0}" srcOrd="1" destOrd="0" presId="urn:microsoft.com/office/officeart/2005/8/layout/list1"/>
    <dgm:cxn modelId="{5C2D21C0-B1EC-E947-BD16-2D9A79AF3DAD}" type="presParOf" srcId="{3CCE7BAA-EC15-C644-8153-5285FC29AE59}" destId="{01700E31-48A3-B945-B17C-F14612DA22CB}" srcOrd="2" destOrd="0" presId="urn:microsoft.com/office/officeart/2005/8/layout/list1"/>
    <dgm:cxn modelId="{E538090F-C9A1-8044-9A98-5746DC07C51D}" type="presParOf" srcId="{3CCE7BAA-EC15-C644-8153-5285FC29AE59}" destId="{3F474F67-5CC1-5947-86F5-3AB5363E872D}" srcOrd="3" destOrd="0" presId="urn:microsoft.com/office/officeart/2005/8/layout/list1"/>
    <dgm:cxn modelId="{5BF4F001-5B23-7C4A-9A12-F6E0970F086B}" type="presParOf" srcId="{3CCE7BAA-EC15-C644-8153-5285FC29AE59}" destId="{4E16873A-62B9-7D46-AC4E-9D1480C62498}" srcOrd="4" destOrd="0" presId="urn:microsoft.com/office/officeart/2005/8/layout/list1"/>
    <dgm:cxn modelId="{EEC705EF-7525-1D4B-8EB8-96ED5994711A}" type="presParOf" srcId="{4E16873A-62B9-7D46-AC4E-9D1480C62498}" destId="{A9655046-8D20-F346-80C8-15D1E8F51EF4}" srcOrd="0" destOrd="0" presId="urn:microsoft.com/office/officeart/2005/8/layout/list1"/>
    <dgm:cxn modelId="{6048AFEC-1432-7B41-8B69-0C28845CBB74}" type="presParOf" srcId="{4E16873A-62B9-7D46-AC4E-9D1480C62498}" destId="{9CE97591-A0A0-3F4D-BDF9-1621E44CE20F}" srcOrd="1" destOrd="0" presId="urn:microsoft.com/office/officeart/2005/8/layout/list1"/>
    <dgm:cxn modelId="{AE5215F4-999E-B546-8270-AAC926CDE11B}" type="presParOf" srcId="{3CCE7BAA-EC15-C644-8153-5285FC29AE59}" destId="{31C48233-100B-8F45-B91E-3A2188A0A52F}" srcOrd="5" destOrd="0" presId="urn:microsoft.com/office/officeart/2005/8/layout/list1"/>
    <dgm:cxn modelId="{81923CAB-A17C-A04C-8473-9E61E498EC57}" type="presParOf" srcId="{3CCE7BAA-EC15-C644-8153-5285FC29AE59}" destId="{CC2A00AA-5642-0049-A9AA-707E50F84892}" srcOrd="6" destOrd="0" presId="urn:microsoft.com/office/officeart/2005/8/layout/list1"/>
    <dgm:cxn modelId="{193D2227-5E5E-D541-9965-DBCCB14162DF}" type="presParOf" srcId="{3CCE7BAA-EC15-C644-8153-5285FC29AE59}" destId="{7AE24C8B-C8C5-4E48-A47D-E79DBCEA3349}" srcOrd="7" destOrd="0" presId="urn:microsoft.com/office/officeart/2005/8/layout/list1"/>
    <dgm:cxn modelId="{F3AF136E-E99E-4848-8530-B4A87944E937}" type="presParOf" srcId="{3CCE7BAA-EC15-C644-8153-5285FC29AE59}" destId="{FEF1981D-5B6C-6A4F-A1C6-08E466266213}" srcOrd="8" destOrd="0" presId="urn:microsoft.com/office/officeart/2005/8/layout/list1"/>
    <dgm:cxn modelId="{80F64BD8-D750-2247-9E57-3B3D224099C7}" type="presParOf" srcId="{FEF1981D-5B6C-6A4F-A1C6-08E466266213}" destId="{8E688E59-7FCF-D142-86A8-626ABEDC8B38}" srcOrd="0" destOrd="0" presId="urn:microsoft.com/office/officeart/2005/8/layout/list1"/>
    <dgm:cxn modelId="{DA77071C-09FD-6149-A63A-085BD1E8E6EC}" type="presParOf" srcId="{FEF1981D-5B6C-6A4F-A1C6-08E466266213}" destId="{0B5DD1C9-1738-0341-80E5-22779B7FB7B3}" srcOrd="1" destOrd="0" presId="urn:microsoft.com/office/officeart/2005/8/layout/list1"/>
    <dgm:cxn modelId="{E25CA8A6-321C-AC40-9FFA-EF4BA0436D66}" type="presParOf" srcId="{3CCE7BAA-EC15-C644-8153-5285FC29AE59}" destId="{9EFEE97F-35BB-C944-989D-B93560A87AFC}" srcOrd="9" destOrd="0" presId="urn:microsoft.com/office/officeart/2005/8/layout/list1"/>
    <dgm:cxn modelId="{BCEFD9DD-8D8E-FA44-9E5B-8C0503313FA4}" type="presParOf" srcId="{3CCE7BAA-EC15-C644-8153-5285FC29AE59}" destId="{A08BE1EF-654E-6748-9499-15079008D2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00E31-48A3-B945-B17C-F14612DA22CB}">
      <dsp:nvSpPr>
        <dsp:cNvPr id="0" name=""/>
        <dsp:cNvSpPr/>
      </dsp:nvSpPr>
      <dsp:spPr>
        <a:xfrm>
          <a:off x="0" y="506528"/>
          <a:ext cx="10515600" cy="831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3E1159D-9402-3247-8986-7E3EA0C28E1E}">
      <dsp:nvSpPr>
        <dsp:cNvPr id="0" name=""/>
        <dsp:cNvSpPr/>
      </dsp:nvSpPr>
      <dsp:spPr>
        <a:xfrm>
          <a:off x="525780" y="19448"/>
          <a:ext cx="7360920" cy="9741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b="1" i="0" kern="1200"/>
            <a:t>Handheld Mic</a:t>
          </a:r>
          <a:endParaRPr lang="en-US" sz="3300" kern="1200"/>
        </a:p>
      </dsp:txBody>
      <dsp:txXfrm>
        <a:off x="573335" y="67003"/>
        <a:ext cx="7265810" cy="879050"/>
      </dsp:txXfrm>
    </dsp:sp>
    <dsp:sp modelId="{CC2A00AA-5642-0049-A9AA-707E50F84892}">
      <dsp:nvSpPr>
        <dsp:cNvPr id="0" name=""/>
        <dsp:cNvSpPr/>
      </dsp:nvSpPr>
      <dsp:spPr>
        <a:xfrm>
          <a:off x="0" y="2003409"/>
          <a:ext cx="10515600" cy="831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E97591-A0A0-3F4D-BDF9-1621E44CE20F}">
      <dsp:nvSpPr>
        <dsp:cNvPr id="0" name=""/>
        <dsp:cNvSpPr/>
      </dsp:nvSpPr>
      <dsp:spPr>
        <a:xfrm>
          <a:off x="525780" y="1516329"/>
          <a:ext cx="7360920" cy="9741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b="1" i="0" kern="1200"/>
            <a:t>Lavalier Mic</a:t>
          </a:r>
          <a:endParaRPr lang="en-US" sz="3300" kern="1200"/>
        </a:p>
      </dsp:txBody>
      <dsp:txXfrm>
        <a:off x="573335" y="1563884"/>
        <a:ext cx="7265810" cy="879050"/>
      </dsp:txXfrm>
    </dsp:sp>
    <dsp:sp modelId="{A08BE1EF-654E-6748-9499-15079008D20D}">
      <dsp:nvSpPr>
        <dsp:cNvPr id="0" name=""/>
        <dsp:cNvSpPr/>
      </dsp:nvSpPr>
      <dsp:spPr>
        <a:xfrm>
          <a:off x="0" y="3500289"/>
          <a:ext cx="10515600" cy="831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5DD1C9-1738-0341-80E5-22779B7FB7B3}">
      <dsp:nvSpPr>
        <dsp:cNvPr id="0" name=""/>
        <dsp:cNvSpPr/>
      </dsp:nvSpPr>
      <dsp:spPr>
        <a:xfrm>
          <a:off x="525780" y="3013209"/>
          <a:ext cx="7360920" cy="9741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b="1" i="0" kern="1200"/>
            <a:t>Shotgun Mic</a:t>
          </a:r>
          <a:endParaRPr lang="en-US" sz="3300" kern="1200"/>
        </a:p>
      </dsp:txBody>
      <dsp:txXfrm>
        <a:off x="573335" y="3060764"/>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778a64879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778a64879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9778a64879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8773f17da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8773f17da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98773f17da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be900a2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ebe900a2b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be900a2b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be900a2b2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be900a2b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ebe900a2b2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be900a2b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ebe900a2b2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be900a2b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ebe900a2b2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be900a2b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ebe900a2b2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be900a2b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be900a2b2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98773f17da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98773f17da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98773f17da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b9bfa7da7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b9bfa7da7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b9bfa7da73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b9bfa7da73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b9bfa7da7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8773f17da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8773f17da_0_2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98773f17da_0_2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9778a6487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9778a64879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9778a64879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9778a64879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9778a64879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9778a64879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SLIDES_API193842793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SLIDES_API193842793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rPr>
              <a:t>True or False</a:t>
            </a:r>
            <a:endParaRPr b="1">
              <a:solidFill>
                <a:schemeClr val="dk1"/>
              </a:solidFill>
            </a:endParaRPr>
          </a:p>
          <a:p>
            <a:pPr marL="0" lvl="0" indent="0" algn="l" rtl="0">
              <a:spcBef>
                <a:spcPts val="0"/>
              </a:spcBef>
              <a:spcAft>
                <a:spcPts val="0"/>
              </a:spcAft>
              <a:buNone/>
            </a:pPr>
            <a:r>
              <a:rPr lang="en-US">
                <a:solidFill>
                  <a:schemeClr val="dk1"/>
                </a:solidFill>
              </a:rPr>
              <a:t>Use this template to do a quick check of students’ perceptions during your lesson.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 This is a Pear Deck Multiple Choice Slide. Your current options are: A: True, B: False, </a:t>
            </a:r>
            <a:endParaRPr>
              <a:solidFill>
                <a:schemeClr val="dk1"/>
              </a:solidFill>
            </a:endParaRPr>
          </a:p>
          <a:p>
            <a:pPr marL="0" lvl="0" indent="0" algn="l" rtl="0">
              <a:spcBef>
                <a:spcPts val="0"/>
              </a:spcBef>
              <a:spcAft>
                <a:spcPts val="0"/>
              </a:spcAft>
              <a:buNone/>
            </a:pPr>
            <a:r>
              <a:rPr lang="en-US">
                <a:solidFill>
                  <a:schemeClr val="dk1"/>
                </a:solidFill>
              </a:rPr>
              <a:t>🍐 To edit the type of question or choices, go back to the "Ask Students a Question" in the Pear Deck sidebar.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8773f17da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8773f17da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98773f17da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8773f17da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98773f17da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98773f17da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Background pattern&#10;&#10;Description automatically generated">
            <a:extLst>
              <a:ext uri="{FF2B5EF4-FFF2-40B4-BE49-F238E27FC236}">
                <a16:creationId xmlns:a16="http://schemas.microsoft.com/office/drawing/2014/main" id="{A3AE1D9D-3864-924D-AACD-13BD850D1A41}"/>
              </a:ext>
            </a:extLst>
          </p:cNvPr>
          <p:cNvPicPr>
            <a:picLocks noChangeAspect="1"/>
          </p:cNvPicPr>
          <p:nvPr/>
        </p:nvPicPr>
        <p:blipFill>
          <a:blip r:embed="rId2"/>
          <a:stretch>
            <a:fillRect/>
          </a:stretch>
        </p:blipFill>
        <p:spPr>
          <a:xfrm>
            <a:off x="-323849" y="-1251554"/>
            <a:ext cx="12719544" cy="7606287"/>
          </a:xfrm>
          <a:prstGeom prst="rect">
            <a:avLst/>
          </a:prstGeom>
        </p:spPr>
      </p:pic>
      <p:sp>
        <p:nvSpPr>
          <p:cNvPr id="2" name="Title 1"/>
          <p:cNvSpPr>
            <a:spLocks noGrp="1"/>
          </p:cNvSpPr>
          <p:nvPr>
            <p:ph type="ctrTitle" hasCustomPrompt="1"/>
          </p:nvPr>
        </p:nvSpPr>
        <p:spPr>
          <a:xfrm>
            <a:off x="185167" y="4686230"/>
            <a:ext cx="8297414" cy="941120"/>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862835" y="5627349"/>
            <a:ext cx="7600436" cy="870428"/>
          </a:xfr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8" name="Picture 7" descr="A picture containing text, sign&#10;&#10;Description automatically generated">
            <a:extLst>
              <a:ext uri="{FF2B5EF4-FFF2-40B4-BE49-F238E27FC236}">
                <a16:creationId xmlns:a16="http://schemas.microsoft.com/office/drawing/2014/main" id="{A6E337F0-EA19-F14E-A663-4151BAAB249D}"/>
              </a:ext>
            </a:extLst>
          </p:cNvPr>
          <p:cNvPicPr>
            <a:picLocks noChangeAspect="1"/>
          </p:cNvPicPr>
          <p:nvPr/>
        </p:nvPicPr>
        <p:blipFill>
          <a:blip r:embed="rId3"/>
          <a:stretch>
            <a:fillRect/>
          </a:stretch>
        </p:blipFill>
        <p:spPr>
          <a:xfrm>
            <a:off x="8667750" y="4840795"/>
            <a:ext cx="789178" cy="789178"/>
          </a:xfrm>
          <a:prstGeom prst="rect">
            <a:avLst/>
          </a:prstGeom>
        </p:spPr>
      </p:pic>
      <p:pic>
        <p:nvPicPr>
          <p:cNvPr id="9" name="Picture 8" descr="Logo&#10;&#10;Description automatically generated">
            <a:extLst>
              <a:ext uri="{FF2B5EF4-FFF2-40B4-BE49-F238E27FC236}">
                <a16:creationId xmlns:a16="http://schemas.microsoft.com/office/drawing/2014/main" id="{DAC61496-CE57-B44C-BE6E-1D21E6E7F65D}"/>
              </a:ext>
            </a:extLst>
          </p:cNvPr>
          <p:cNvPicPr>
            <a:picLocks noChangeAspect="1"/>
          </p:cNvPicPr>
          <p:nvPr/>
        </p:nvPicPr>
        <p:blipFill>
          <a:blip r:embed="rId4"/>
          <a:stretch>
            <a:fillRect/>
          </a:stretch>
        </p:blipFill>
        <p:spPr>
          <a:xfrm>
            <a:off x="10709152" y="4895524"/>
            <a:ext cx="696980" cy="679721"/>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3CF85304-FE7F-CE48-91CC-61C151209E7B}"/>
              </a:ext>
            </a:extLst>
          </p:cNvPr>
          <p:cNvPicPr>
            <a:picLocks noChangeAspect="1"/>
          </p:cNvPicPr>
          <p:nvPr/>
        </p:nvPicPr>
        <p:blipFill>
          <a:blip r:embed="rId5"/>
          <a:stretch>
            <a:fillRect/>
          </a:stretch>
        </p:blipFill>
        <p:spPr>
          <a:xfrm>
            <a:off x="9700130" y="4852475"/>
            <a:ext cx="765819" cy="765819"/>
          </a:xfrm>
          <a:prstGeom prst="rect">
            <a:avLst/>
          </a:prstGeom>
        </p:spPr>
      </p:pic>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6"/>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VISUAL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181105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C9A9F-814F-864B-BD4A-66866F03B6E9}"/>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28913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65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808A9B-A55A-7E43-8B3C-3B1108EF2FB9}"/>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7030FE-E605-2B4E-97BB-62BACDB580DC}"/>
              </a:ext>
            </a:extLst>
          </p:cNvPr>
          <p:cNvSpPr/>
          <p:nvPr/>
        </p:nvSpPr>
        <p:spPr>
          <a:xfrm>
            <a:off x="0" y="0"/>
            <a:ext cx="501716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532943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26C2D5-C6AC-A141-BFA0-BC2D91489A10}"/>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C3309B-AEF2-DD4D-A099-C0091A004653}"/>
              </a:ext>
            </a:extLst>
          </p:cNvPr>
          <p:cNvSpPr/>
          <p:nvPr/>
        </p:nvSpPr>
        <p:spPr>
          <a:xfrm>
            <a:off x="0" y="0"/>
            <a:ext cx="500513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707234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07E76C-0848-D545-B884-57918E8D6558}"/>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364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B3296-D5BB-7F48-BB06-8EEB6DB40A08}"/>
              </a:ext>
            </a:extLst>
          </p:cNvPr>
          <p:cNvSpPr/>
          <p:nvPr/>
        </p:nvSpPr>
        <p:spPr>
          <a:xfrm>
            <a:off x="8724900" y="0"/>
            <a:ext cx="34671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5299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125285-9336-C74D-996C-8661D10CD5EF}"/>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C1B3B31-69FE-C848-907F-308C1D761683}"/>
              </a:ext>
            </a:extLst>
          </p:cNvPr>
          <p:cNvSpPr>
            <a:spLocks noGrp="1"/>
          </p:cNvSpPr>
          <p:nvPr>
            <p:ph type="dt" sz="half" idx="10"/>
          </p:nvPr>
        </p:nvSpPr>
        <p:spPr/>
        <p:txBody>
          <a:bodyPr/>
          <a:lstStyle/>
          <a:p>
            <a:fld id="{1E406D64-05E9-1B4B-8683-0F67B3FBCDDF}" type="datetimeFigureOut">
              <a:rPr lang="en-US" smtClean="0"/>
              <a:t>6/1/22</a:t>
            </a:fld>
            <a:endParaRPr lang="en-US"/>
          </a:p>
        </p:txBody>
      </p:sp>
      <p:sp>
        <p:nvSpPr>
          <p:cNvPr id="6" name="Text Placeholder 5">
            <a:extLst>
              <a:ext uri="{FF2B5EF4-FFF2-40B4-BE49-F238E27FC236}">
                <a16:creationId xmlns:a16="http://schemas.microsoft.com/office/drawing/2014/main" id="{9B2CE951-8F2A-AC42-8009-E6E1847187D9}"/>
              </a:ext>
            </a:extLst>
          </p:cNvPr>
          <p:cNvSpPr>
            <a:spLocks noGrp="1"/>
          </p:cNvSpPr>
          <p:nvPr>
            <p:ph type="body" sz="quarter" idx="13"/>
          </p:nvPr>
        </p:nvSpPr>
        <p:spPr>
          <a:xfrm>
            <a:off x="4471987" y="875210"/>
            <a:ext cx="7245396" cy="497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343032A-8F49-5E4D-85B6-0073B390F37A}"/>
              </a:ext>
            </a:extLst>
          </p:cNvPr>
          <p:cNvSpPr/>
          <p:nvPr/>
        </p:nvSpPr>
        <p:spPr>
          <a:xfrm>
            <a:off x="0" y="0"/>
            <a:ext cx="440218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1CA696-8851-3C44-AB32-0815E3BB3C32}"/>
              </a:ext>
            </a:extLst>
          </p:cNvPr>
          <p:cNvSpPr>
            <a:spLocks noGrp="1"/>
          </p:cNvSpPr>
          <p:nvPr>
            <p:ph type="body" sz="quarter" idx="14" hasCustomPrompt="1"/>
          </p:nvPr>
        </p:nvSpPr>
        <p:spPr>
          <a:xfrm>
            <a:off x="838200" y="1201738"/>
            <a:ext cx="2936875" cy="4206875"/>
          </a:xfrm>
        </p:spPr>
        <p:txBody>
          <a:bodyPr anchor="ctr">
            <a:normAutofit/>
          </a:bodyPr>
          <a:lstStyle>
            <a:lvl1pPr marL="0" indent="0" algn="ctr">
              <a:buNone/>
              <a:defRPr sz="4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Tree>
    <p:extLst>
      <p:ext uri="{BB962C8B-B14F-4D97-AF65-F5344CB8AC3E}">
        <p14:creationId xmlns:p14="http://schemas.microsoft.com/office/powerpoint/2010/main" val="39798228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159"/>
        <p:cNvGrpSpPr/>
        <p:nvPr/>
      </p:nvGrpSpPr>
      <p:grpSpPr>
        <a:xfrm>
          <a:off x="0" y="0"/>
          <a:ext cx="0" cy="0"/>
          <a:chOff x="0" y="0"/>
          <a:chExt cx="0" cy="0"/>
        </a:xfrm>
      </p:grpSpPr>
      <p:sp>
        <p:nvSpPr>
          <p:cNvPr id="162" name="Google Shape;162;p27"/>
          <p:cNvSpPr txBox="1">
            <a:spLocks noGrp="1"/>
          </p:cNvSpPr>
          <p:nvPr>
            <p:ph type="body" idx="1"/>
          </p:nvPr>
        </p:nvSpPr>
        <p:spPr>
          <a:xfrm>
            <a:off x="946367" y="2044367"/>
            <a:ext cx="5796800" cy="38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2"/>
              </a:buClr>
              <a:buSzPts val="1400"/>
              <a:buChar char="●"/>
              <a:defRPr sz="1867">
                <a:solidFill>
                  <a:schemeClr val="dk2"/>
                </a:solidFill>
              </a:defRPr>
            </a:lvl1pPr>
            <a:lvl2pPr marL="1219170" lvl="1" indent="-423323" rtl="0">
              <a:spcBef>
                <a:spcPts val="2133"/>
              </a:spcBef>
              <a:spcAft>
                <a:spcPts val="0"/>
              </a:spcAft>
              <a:buClr>
                <a:schemeClr val="dk2"/>
              </a:buClr>
              <a:buSzPts val="1400"/>
              <a:buChar char="○"/>
              <a:defRPr>
                <a:solidFill>
                  <a:schemeClr val="dk2"/>
                </a:solidFill>
              </a:defRPr>
            </a:lvl2pPr>
            <a:lvl3pPr marL="1828754" lvl="2" indent="-423323" rtl="0">
              <a:spcBef>
                <a:spcPts val="2133"/>
              </a:spcBef>
              <a:spcAft>
                <a:spcPts val="0"/>
              </a:spcAft>
              <a:buClr>
                <a:schemeClr val="dk2"/>
              </a:buClr>
              <a:buSzPts val="1400"/>
              <a:buChar char="■"/>
              <a:defRPr>
                <a:solidFill>
                  <a:schemeClr val="dk2"/>
                </a:solidFill>
              </a:defRPr>
            </a:lvl3pPr>
            <a:lvl4pPr marL="2438339" lvl="3" indent="-423323" rtl="0">
              <a:spcBef>
                <a:spcPts val="2133"/>
              </a:spcBef>
              <a:spcAft>
                <a:spcPts val="0"/>
              </a:spcAft>
              <a:buClr>
                <a:schemeClr val="dk2"/>
              </a:buClr>
              <a:buSzPts val="1400"/>
              <a:buChar char="●"/>
              <a:defRPr>
                <a:solidFill>
                  <a:schemeClr val="dk2"/>
                </a:solidFill>
              </a:defRPr>
            </a:lvl4pPr>
            <a:lvl5pPr marL="3047924" lvl="4" indent="-423323" rtl="0">
              <a:spcBef>
                <a:spcPts val="2133"/>
              </a:spcBef>
              <a:spcAft>
                <a:spcPts val="0"/>
              </a:spcAft>
              <a:buClr>
                <a:schemeClr val="dk2"/>
              </a:buClr>
              <a:buSzPts val="1400"/>
              <a:buChar char="○"/>
              <a:defRPr>
                <a:solidFill>
                  <a:schemeClr val="dk2"/>
                </a:solidFill>
              </a:defRPr>
            </a:lvl5pPr>
            <a:lvl6pPr marL="3657509" lvl="5" indent="-423323" rtl="0">
              <a:spcBef>
                <a:spcPts val="2133"/>
              </a:spcBef>
              <a:spcAft>
                <a:spcPts val="0"/>
              </a:spcAft>
              <a:buClr>
                <a:schemeClr val="dk2"/>
              </a:buClr>
              <a:buSzPts val="1400"/>
              <a:buChar char="■"/>
              <a:defRPr>
                <a:solidFill>
                  <a:schemeClr val="dk2"/>
                </a:solidFill>
              </a:defRPr>
            </a:lvl6pPr>
            <a:lvl7pPr marL="4267093" lvl="6" indent="-423323" rtl="0">
              <a:spcBef>
                <a:spcPts val="2133"/>
              </a:spcBef>
              <a:spcAft>
                <a:spcPts val="0"/>
              </a:spcAft>
              <a:buClr>
                <a:schemeClr val="dk2"/>
              </a:buClr>
              <a:buSzPts val="1400"/>
              <a:buChar char="●"/>
              <a:defRPr>
                <a:solidFill>
                  <a:schemeClr val="dk2"/>
                </a:solidFill>
              </a:defRPr>
            </a:lvl7pPr>
            <a:lvl8pPr marL="4876678" lvl="7" indent="-423323" rtl="0">
              <a:spcBef>
                <a:spcPts val="2133"/>
              </a:spcBef>
              <a:spcAft>
                <a:spcPts val="0"/>
              </a:spcAft>
              <a:buClr>
                <a:schemeClr val="dk2"/>
              </a:buClr>
              <a:buSzPts val="1400"/>
              <a:buChar char="○"/>
              <a:defRPr>
                <a:solidFill>
                  <a:schemeClr val="dk2"/>
                </a:solidFill>
              </a:defRPr>
            </a:lvl8pPr>
            <a:lvl9pPr marL="5486263" lvl="8" indent="-423323" rtl="0">
              <a:spcBef>
                <a:spcPts val="2133"/>
              </a:spcBef>
              <a:spcAft>
                <a:spcPts val="2133"/>
              </a:spcAft>
              <a:buClr>
                <a:schemeClr val="dk2"/>
              </a:buClr>
              <a:buSzPts val="1400"/>
              <a:buChar char="■"/>
              <a:defRPr>
                <a:solidFill>
                  <a:schemeClr val="dk2"/>
                </a:solidFill>
              </a:defRPr>
            </a:lvl9pPr>
          </a:lstStyle>
          <a:p>
            <a:pPr lvl="0"/>
            <a:r>
              <a:rPr lang="en-US"/>
              <a:t>Click to edit Master text styles</a:t>
            </a:r>
          </a:p>
        </p:txBody>
      </p:sp>
      <p:sp>
        <p:nvSpPr>
          <p:cNvPr id="163" name="Google Shape;163;p27"/>
          <p:cNvSpPr txBox="1">
            <a:spLocks noGrp="1"/>
          </p:cNvSpPr>
          <p:nvPr>
            <p:ph type="title"/>
          </p:nvPr>
        </p:nvSpPr>
        <p:spPr>
          <a:xfrm>
            <a:off x="935467" y="816900"/>
            <a:ext cx="5796800" cy="122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4800">
                <a:solidFill>
                  <a:schemeClr val="dk2"/>
                </a:solidFill>
              </a:defRPr>
            </a:lvl1pPr>
            <a:lvl2pPr lvl="1" rtl="0">
              <a:spcBef>
                <a:spcPts val="0"/>
              </a:spcBef>
              <a:spcAft>
                <a:spcPts val="0"/>
              </a:spcAft>
              <a:buClr>
                <a:schemeClr val="dk2"/>
              </a:buClr>
              <a:buSzPts val="4800"/>
              <a:buNone/>
              <a:defRPr sz="6400">
                <a:solidFill>
                  <a:schemeClr val="dk2"/>
                </a:solidFill>
              </a:defRPr>
            </a:lvl2pPr>
            <a:lvl3pPr lvl="2" rtl="0">
              <a:spcBef>
                <a:spcPts val="0"/>
              </a:spcBef>
              <a:spcAft>
                <a:spcPts val="0"/>
              </a:spcAft>
              <a:buClr>
                <a:schemeClr val="dk2"/>
              </a:buClr>
              <a:buSzPts val="4800"/>
              <a:buNone/>
              <a:defRPr sz="6400">
                <a:solidFill>
                  <a:schemeClr val="dk2"/>
                </a:solidFill>
              </a:defRPr>
            </a:lvl3pPr>
            <a:lvl4pPr lvl="3" rtl="0">
              <a:spcBef>
                <a:spcPts val="0"/>
              </a:spcBef>
              <a:spcAft>
                <a:spcPts val="0"/>
              </a:spcAft>
              <a:buClr>
                <a:schemeClr val="dk2"/>
              </a:buClr>
              <a:buSzPts val="4800"/>
              <a:buNone/>
              <a:defRPr sz="6400">
                <a:solidFill>
                  <a:schemeClr val="dk2"/>
                </a:solidFill>
              </a:defRPr>
            </a:lvl4pPr>
            <a:lvl5pPr lvl="4" rtl="0">
              <a:spcBef>
                <a:spcPts val="0"/>
              </a:spcBef>
              <a:spcAft>
                <a:spcPts val="0"/>
              </a:spcAft>
              <a:buClr>
                <a:schemeClr val="dk2"/>
              </a:buClr>
              <a:buSzPts val="4800"/>
              <a:buNone/>
              <a:defRPr sz="6400">
                <a:solidFill>
                  <a:schemeClr val="dk2"/>
                </a:solidFill>
              </a:defRPr>
            </a:lvl5pPr>
            <a:lvl6pPr lvl="5" rtl="0">
              <a:spcBef>
                <a:spcPts val="0"/>
              </a:spcBef>
              <a:spcAft>
                <a:spcPts val="0"/>
              </a:spcAft>
              <a:buClr>
                <a:schemeClr val="dk2"/>
              </a:buClr>
              <a:buSzPts val="4800"/>
              <a:buNone/>
              <a:defRPr sz="6400">
                <a:solidFill>
                  <a:schemeClr val="dk2"/>
                </a:solidFill>
              </a:defRPr>
            </a:lvl6pPr>
            <a:lvl7pPr lvl="6" rtl="0">
              <a:spcBef>
                <a:spcPts val="0"/>
              </a:spcBef>
              <a:spcAft>
                <a:spcPts val="0"/>
              </a:spcAft>
              <a:buClr>
                <a:schemeClr val="dk2"/>
              </a:buClr>
              <a:buSzPts val="4800"/>
              <a:buNone/>
              <a:defRPr sz="6400">
                <a:solidFill>
                  <a:schemeClr val="dk2"/>
                </a:solidFill>
              </a:defRPr>
            </a:lvl7pPr>
            <a:lvl8pPr lvl="7" rtl="0">
              <a:spcBef>
                <a:spcPts val="0"/>
              </a:spcBef>
              <a:spcAft>
                <a:spcPts val="0"/>
              </a:spcAft>
              <a:buClr>
                <a:schemeClr val="dk2"/>
              </a:buClr>
              <a:buSzPts val="4800"/>
              <a:buNone/>
              <a:defRPr sz="6400">
                <a:solidFill>
                  <a:schemeClr val="dk2"/>
                </a:solidFill>
              </a:defRPr>
            </a:lvl8pPr>
            <a:lvl9pPr lvl="8" rtl="0">
              <a:spcBef>
                <a:spcPts val="0"/>
              </a:spcBef>
              <a:spcAft>
                <a:spcPts val="0"/>
              </a:spcAft>
              <a:buClr>
                <a:schemeClr val="dk2"/>
              </a:buClr>
              <a:buSzPts val="4800"/>
              <a:buNone/>
              <a:defRPr sz="6400">
                <a:solidFill>
                  <a:schemeClr val="dk2"/>
                </a:solidFill>
              </a:defRPr>
            </a:lvl9pPr>
          </a:lstStyle>
          <a:p>
            <a:r>
              <a:rPr lang="en-US"/>
              <a:t>Click to edit Master title style</a:t>
            </a:r>
            <a:endParaRPr/>
          </a:p>
        </p:txBody>
      </p:sp>
    </p:spTree>
    <p:extLst>
      <p:ext uri="{BB962C8B-B14F-4D97-AF65-F5344CB8AC3E}">
        <p14:creationId xmlns:p14="http://schemas.microsoft.com/office/powerpoint/2010/main" val="14671928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4" name="Google Shape;44;p10"/>
          <p:cNvSpPr txBox="1">
            <a:spLocks noGrp="1"/>
          </p:cNvSpPr>
          <p:nvPr>
            <p:ph type="title"/>
          </p:nvPr>
        </p:nvSpPr>
        <p:spPr>
          <a:xfrm>
            <a:off x="7968000" y="1926800"/>
            <a:ext cx="3297200" cy="300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9pPr>
          </a:lstStyle>
          <a:p>
            <a:r>
              <a:rPr lang="en-US"/>
              <a:t>Click to edit Master title style</a:t>
            </a:r>
            <a:endParaRPr/>
          </a:p>
        </p:txBody>
      </p:sp>
    </p:spTree>
    <p:extLst>
      <p:ext uri="{BB962C8B-B14F-4D97-AF65-F5344CB8AC3E}">
        <p14:creationId xmlns:p14="http://schemas.microsoft.com/office/powerpoint/2010/main" val="201662256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9" name="Google Shape;19;p4"/>
          <p:cNvSpPr txBox="1">
            <a:spLocks noGrp="1"/>
          </p:cNvSpPr>
          <p:nvPr>
            <p:ph type="title"/>
          </p:nvPr>
        </p:nvSpPr>
        <p:spPr>
          <a:xfrm>
            <a:off x="6988233" y="874148"/>
            <a:ext cx="3748000" cy="978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20" name="Google Shape;20;p4"/>
          <p:cNvSpPr txBox="1">
            <a:spLocks noGrp="1"/>
          </p:cNvSpPr>
          <p:nvPr>
            <p:ph type="body" idx="1"/>
          </p:nvPr>
        </p:nvSpPr>
        <p:spPr>
          <a:xfrm>
            <a:off x="6988233" y="3385833"/>
            <a:ext cx="4301600" cy="258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06787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312AC932-6F2F-D443-A196-EF8595575A6F}"/>
              </a:ext>
            </a:extLst>
          </p:cNvPr>
          <p:cNvPicPr>
            <a:picLocks noChangeAspect="1"/>
          </p:cNvPicPr>
          <p:nvPr/>
        </p:nvPicPr>
        <p:blipFill>
          <a:blip r:embed="rId2"/>
          <a:stretch>
            <a:fillRect/>
          </a:stretch>
        </p:blipFill>
        <p:spPr>
          <a:xfrm>
            <a:off x="9731926" y="4891586"/>
            <a:ext cx="709932" cy="692184"/>
          </a:xfrm>
          <a:prstGeom prst="rect">
            <a:avLst/>
          </a:prstGeom>
        </p:spPr>
      </p:pic>
      <p:pic>
        <p:nvPicPr>
          <p:cNvPr id="5" name="Picture 4" descr="A picture containing text, clipart, vector graphics&#10;&#10;Description automatically generated">
            <a:extLst>
              <a:ext uri="{FF2B5EF4-FFF2-40B4-BE49-F238E27FC236}">
                <a16:creationId xmlns:a16="http://schemas.microsoft.com/office/drawing/2014/main" id="{8C42F36A-AE05-824D-B5EE-D3F0747744F9}"/>
              </a:ext>
            </a:extLst>
          </p:cNvPr>
          <p:cNvPicPr>
            <a:picLocks noChangeAspect="1"/>
          </p:cNvPicPr>
          <p:nvPr/>
        </p:nvPicPr>
        <p:blipFill>
          <a:blip r:embed="rId3"/>
          <a:stretch>
            <a:fillRect/>
          </a:stretch>
        </p:blipFill>
        <p:spPr>
          <a:xfrm>
            <a:off x="8725783" y="4876849"/>
            <a:ext cx="715616" cy="698396"/>
          </a:xfrm>
          <a:prstGeom prst="rect">
            <a:avLst/>
          </a:prstGeom>
        </p:spPr>
      </p:pic>
      <p:sp>
        <p:nvSpPr>
          <p:cNvPr id="2" name="Title 1"/>
          <p:cNvSpPr>
            <a:spLocks noGrp="1"/>
          </p:cNvSpPr>
          <p:nvPr>
            <p:ph type="ctrTitle" hasCustomPrompt="1"/>
          </p:nvPr>
        </p:nvSpPr>
        <p:spPr>
          <a:xfrm>
            <a:off x="185167" y="4686229"/>
            <a:ext cx="8297414" cy="1258265"/>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165860" y="6012757"/>
            <a:ext cx="8297411" cy="485020"/>
          </a:xfrm>
        </p:spPr>
        <p:txBody>
          <a:bodyPr>
            <a:norm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4"/>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VIDEO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7" name="Picture 16" descr="Background pattern&#10;&#10;Description automatically generated">
            <a:extLst>
              <a:ext uri="{FF2B5EF4-FFF2-40B4-BE49-F238E27FC236}">
                <a16:creationId xmlns:a16="http://schemas.microsoft.com/office/drawing/2014/main" id="{D575F91A-97EE-9648-A307-A44ED22DF37F}"/>
              </a:ext>
            </a:extLst>
          </p:cNvPr>
          <p:cNvPicPr>
            <a:picLocks noChangeAspect="1"/>
          </p:cNvPicPr>
          <p:nvPr/>
        </p:nvPicPr>
        <p:blipFill>
          <a:blip r:embed="rId5"/>
          <a:stretch>
            <a:fillRect/>
          </a:stretch>
        </p:blipFill>
        <p:spPr>
          <a:xfrm>
            <a:off x="-323849" y="-1251554"/>
            <a:ext cx="12719544" cy="7606287"/>
          </a:xfrm>
          <a:prstGeom prst="rect">
            <a:avLst/>
          </a:prstGeom>
        </p:spPr>
      </p:pic>
    </p:spTree>
    <p:extLst>
      <p:ext uri="{BB962C8B-B14F-4D97-AF65-F5344CB8AC3E}">
        <p14:creationId xmlns:p14="http://schemas.microsoft.com/office/powerpoint/2010/main" val="219139093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65"/>
        <p:cNvGrpSpPr/>
        <p:nvPr/>
      </p:nvGrpSpPr>
      <p:grpSpPr>
        <a:xfrm>
          <a:off x="0" y="0"/>
          <a:ext cx="0" cy="0"/>
          <a:chOff x="0" y="0"/>
          <a:chExt cx="0" cy="0"/>
        </a:xfrm>
      </p:grpSpPr>
      <p:sp>
        <p:nvSpPr>
          <p:cNvPr id="67" name="Google Shape;67;p14"/>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62626"/>
              </a:buClr>
              <a:buSzPts val="8000"/>
              <a:buFont typeface="Geo"/>
              <a:buNone/>
              <a:defRPr sz="8000" b="0">
                <a:solidFill>
                  <a:srgbClr val="262626"/>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8" name="Google Shape;68;p14"/>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110000"/>
              </a:lnSpc>
              <a:spcBef>
                <a:spcPts val="1200"/>
              </a:spcBef>
              <a:spcAft>
                <a:spcPts val="0"/>
              </a:spcAft>
              <a:buSzPts val="2400"/>
              <a:buNone/>
              <a:defRPr sz="2400" cap="none">
                <a:solidFill>
                  <a:schemeClr val="dk1"/>
                </a:solidFill>
                <a:latin typeface="Arial"/>
                <a:ea typeface="Arial"/>
                <a:cs typeface="Arial"/>
                <a:sym typeface="Arial"/>
              </a:defRPr>
            </a:lvl1pPr>
            <a:lvl2pPr marL="914400" lvl="1" indent="-228600" algn="l" rtl="0">
              <a:lnSpc>
                <a:spcPct val="100000"/>
              </a:lnSpc>
              <a:spcBef>
                <a:spcPts val="200"/>
              </a:spcBef>
              <a:spcAft>
                <a:spcPts val="0"/>
              </a:spcAft>
              <a:buClr>
                <a:srgbClr val="888888"/>
              </a:buClr>
              <a:buSzPts val="1800"/>
              <a:buNone/>
              <a:defRPr sz="1800">
                <a:solidFill>
                  <a:srgbClr val="888888"/>
                </a:solidFill>
              </a:defRPr>
            </a:lvl2pPr>
            <a:lvl3pPr marL="1371600" lvl="2" indent="-228600" algn="l" rtl="0">
              <a:lnSpc>
                <a:spcPct val="100000"/>
              </a:lnSpc>
              <a:spcBef>
                <a:spcPts val="400"/>
              </a:spcBef>
              <a:spcAft>
                <a:spcPts val="0"/>
              </a:spcAft>
              <a:buClr>
                <a:srgbClr val="888888"/>
              </a:buClr>
              <a:buSzPts val="1600"/>
              <a:buNone/>
              <a:defRPr sz="1600">
                <a:solidFill>
                  <a:srgbClr val="888888"/>
                </a:solidFill>
              </a:defRPr>
            </a:lvl3pPr>
            <a:lvl4pPr marL="1828800" lvl="3" indent="-228600" algn="l" rtl="0">
              <a:lnSpc>
                <a:spcPct val="100000"/>
              </a:lnSpc>
              <a:spcBef>
                <a:spcPts val="400"/>
              </a:spcBef>
              <a:spcAft>
                <a:spcPts val="0"/>
              </a:spcAft>
              <a:buClr>
                <a:srgbClr val="888888"/>
              </a:buClr>
              <a:buSzPts val="1400"/>
              <a:buNone/>
              <a:defRPr sz="1400">
                <a:solidFill>
                  <a:srgbClr val="888888"/>
                </a:solidFill>
              </a:defRPr>
            </a:lvl4pPr>
            <a:lvl5pPr marL="2286000" lvl="4" indent="-228600" algn="l" rtl="0">
              <a:lnSpc>
                <a:spcPct val="100000"/>
              </a:lnSpc>
              <a:spcBef>
                <a:spcPts val="400"/>
              </a:spcBef>
              <a:spcAft>
                <a:spcPts val="0"/>
              </a:spcAft>
              <a:buClr>
                <a:srgbClr val="888888"/>
              </a:buClr>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70" name="Google Shape;70;p14"/>
          <p:cNvSpPr txBox="1">
            <a:spLocks noGrp="1"/>
          </p:cNvSpPr>
          <p:nvPr>
            <p:ph type="dt" idx="10"/>
          </p:nvPr>
        </p:nvSpPr>
        <p:spPr>
          <a:xfrm>
            <a:off x="82184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4"/>
          <p:cNvSpPr txBox="1">
            <a:spLocks noGrp="1"/>
          </p:cNvSpPr>
          <p:nvPr>
            <p:ph type="ftr" idx="11"/>
          </p:nvPr>
        </p:nvSpPr>
        <p:spPr>
          <a:xfrm>
            <a:off x="1097279" y="6446838"/>
            <a:ext cx="68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4"/>
          <p:cNvSpPr txBox="1">
            <a:spLocks noGrp="1"/>
          </p:cNvSpPr>
          <p:nvPr>
            <p:ph type="sldNum" idx="12"/>
          </p:nvPr>
        </p:nvSpPr>
        <p:spPr>
          <a:xfrm>
            <a:off x="10993582" y="6446838"/>
            <a:ext cx="780000" cy="3651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046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579120" y="731520"/>
            <a:ext cx="11033700" cy="822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4000"/>
              <a:buFont typeface="Geo"/>
              <a:buNone/>
              <a:defRPr sz="4000" b="1">
                <a:solidFill>
                  <a:schemeClr val="dk1"/>
                </a:solidFill>
                <a:latin typeface="Geo"/>
                <a:ea typeface="Geo"/>
                <a:cs typeface="Geo"/>
                <a:sym typeface="Geo"/>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2" name="Google Shape;162;p19"/>
          <p:cNvSpPr txBox="1">
            <a:spLocks noGrp="1"/>
          </p:cNvSpPr>
          <p:nvPr>
            <p:ph type="body" idx="1"/>
          </p:nvPr>
        </p:nvSpPr>
        <p:spPr>
          <a:xfrm>
            <a:off x="594784" y="1817371"/>
            <a:ext cx="10972800" cy="4343700"/>
          </a:xfrm>
          <a:prstGeom prst="rect">
            <a:avLst/>
          </a:prstGeom>
          <a:noFill/>
          <a:ln>
            <a:noFill/>
          </a:ln>
        </p:spPr>
        <p:txBody>
          <a:bodyPr spcFirstLastPara="1" wrap="square" lIns="0" tIns="45700" rIns="0" bIns="45700" anchor="t" anchorCtr="0">
            <a:normAutofit/>
          </a:bodyPr>
          <a:lstStyle>
            <a:lvl1pPr marL="457200" lvl="0" indent="-406400" algn="l" rtl="0">
              <a:lnSpc>
                <a:spcPct val="110000"/>
              </a:lnSpc>
              <a:spcBef>
                <a:spcPts val="1200"/>
              </a:spcBef>
              <a:spcAft>
                <a:spcPts val="0"/>
              </a:spcAft>
              <a:buSzPts val="2800"/>
              <a:buFont typeface="Noto Sans Symbols"/>
              <a:buChar char="❑"/>
              <a:defRPr sz="2800"/>
            </a:lvl1pPr>
            <a:lvl2pPr marL="914400" lvl="1" indent="-406400" algn="l" rtl="0">
              <a:lnSpc>
                <a:spcPct val="100000"/>
              </a:lnSpc>
              <a:spcBef>
                <a:spcPts val="200"/>
              </a:spcBef>
              <a:spcAft>
                <a:spcPts val="0"/>
              </a:spcAft>
              <a:buClr>
                <a:srgbClr val="3F3F3F"/>
              </a:buClr>
              <a:buSzPts val="2800"/>
              <a:buFont typeface="Noto Sans Symbols"/>
              <a:buChar char="☐"/>
              <a:defRPr sz="2800"/>
            </a:lvl2pPr>
            <a:lvl3pPr marL="1371600" lvl="2" indent="-406400" algn="l" rtl="0">
              <a:lnSpc>
                <a:spcPct val="100000"/>
              </a:lnSpc>
              <a:spcBef>
                <a:spcPts val="400"/>
              </a:spcBef>
              <a:spcAft>
                <a:spcPts val="0"/>
              </a:spcAft>
              <a:buClr>
                <a:srgbClr val="3F3F3F"/>
              </a:buClr>
              <a:buSzPts val="2800"/>
              <a:buChar char="■"/>
              <a:defRPr sz="2800"/>
            </a:lvl3pPr>
            <a:lvl4pPr marL="1828800" lvl="3" indent="-406400" algn="l" rtl="0">
              <a:lnSpc>
                <a:spcPct val="100000"/>
              </a:lnSpc>
              <a:spcBef>
                <a:spcPts val="400"/>
              </a:spcBef>
              <a:spcAft>
                <a:spcPts val="0"/>
              </a:spcAft>
              <a:buClr>
                <a:srgbClr val="3F3F3F"/>
              </a:buClr>
              <a:buSzPts val="2800"/>
              <a:buChar char="●"/>
              <a:defRPr sz="2800"/>
            </a:lvl4pPr>
            <a:lvl5pPr marL="2286000" lvl="4" indent="-406400" algn="l" rtl="0">
              <a:lnSpc>
                <a:spcPct val="100000"/>
              </a:lnSpc>
              <a:spcBef>
                <a:spcPts val="400"/>
              </a:spcBef>
              <a:spcAft>
                <a:spcPts val="0"/>
              </a:spcAft>
              <a:buClr>
                <a:srgbClr val="3F3F3F"/>
              </a:buClr>
              <a:buSzPts val="2800"/>
              <a:buChar char="○"/>
              <a:defRPr sz="28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63" name="Google Shape;163;p19"/>
          <p:cNvSpPr txBox="1">
            <a:spLocks noGrp="1"/>
          </p:cNvSpPr>
          <p:nvPr>
            <p:ph type="body" idx="2"/>
          </p:nvPr>
        </p:nvSpPr>
        <p:spPr>
          <a:xfrm>
            <a:off x="564304" y="6390005"/>
            <a:ext cx="6872700" cy="330300"/>
          </a:xfrm>
          <a:prstGeom prst="rect">
            <a:avLst/>
          </a:prstGeom>
          <a:noFill/>
          <a:ln>
            <a:noFill/>
          </a:ln>
        </p:spPr>
        <p:txBody>
          <a:bodyPr spcFirstLastPara="1" wrap="square" lIns="0" tIns="45700" rIns="0" bIns="45700" anchor="t" anchorCtr="0">
            <a:normAutofit/>
          </a:bodyPr>
          <a:lstStyle>
            <a:lvl1pPr marL="457200" lvl="0" indent="-228600" algn="l" rtl="0">
              <a:lnSpc>
                <a:spcPct val="110000"/>
              </a:lnSpc>
              <a:spcBef>
                <a:spcPts val="1200"/>
              </a:spcBef>
              <a:spcAft>
                <a:spcPts val="0"/>
              </a:spcAft>
              <a:buSzPts val="1200"/>
              <a:buFont typeface="Arial"/>
              <a:buNone/>
              <a:defRPr sz="1200"/>
            </a:lvl1pPr>
            <a:lvl2pPr marL="914400" lvl="1" indent="-342900" algn="l" rtl="0">
              <a:lnSpc>
                <a:spcPct val="100000"/>
              </a:lnSpc>
              <a:spcBef>
                <a:spcPts val="200"/>
              </a:spcBef>
              <a:spcAft>
                <a:spcPts val="0"/>
              </a:spcAft>
              <a:buClr>
                <a:srgbClr val="3F3F3F"/>
              </a:buClr>
              <a:buSzPts val="1800"/>
              <a:buChar char="○"/>
              <a:defRPr/>
            </a:lvl2pPr>
            <a:lvl3pPr marL="1371600" lvl="2" indent="-342900" algn="l" rtl="0">
              <a:lnSpc>
                <a:spcPct val="100000"/>
              </a:lnSpc>
              <a:spcBef>
                <a:spcPts val="400"/>
              </a:spcBef>
              <a:spcAft>
                <a:spcPts val="0"/>
              </a:spcAft>
              <a:buClr>
                <a:srgbClr val="3F3F3F"/>
              </a:buClr>
              <a:buSzPts val="1800"/>
              <a:buChar char="■"/>
              <a:defRPr/>
            </a:lvl3pPr>
            <a:lvl4pPr marL="1828800" lvl="3" indent="-342900" algn="l" rtl="0">
              <a:lnSpc>
                <a:spcPct val="100000"/>
              </a:lnSpc>
              <a:spcBef>
                <a:spcPts val="400"/>
              </a:spcBef>
              <a:spcAft>
                <a:spcPts val="0"/>
              </a:spcAft>
              <a:buClr>
                <a:srgbClr val="3F3F3F"/>
              </a:buClr>
              <a:buSzPts val="1800"/>
              <a:buChar char="●"/>
              <a:defRPr/>
            </a:lvl4pPr>
            <a:lvl5pPr marL="2286000" lvl="4" indent="-342900" algn="l" rtl="0">
              <a:lnSpc>
                <a:spcPct val="100000"/>
              </a:lnSpc>
              <a:spcBef>
                <a:spcPts val="400"/>
              </a:spcBef>
              <a:spcAft>
                <a:spcPts val="0"/>
              </a:spcAft>
              <a:buClr>
                <a:srgbClr val="3F3F3F"/>
              </a:buClr>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extLst>
      <p:ext uri="{BB962C8B-B14F-4D97-AF65-F5344CB8AC3E}">
        <p14:creationId xmlns:p14="http://schemas.microsoft.com/office/powerpoint/2010/main" val="237388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C898BC6C-FB4B-E64C-A072-F8E6FA087966}"/>
              </a:ext>
            </a:extLst>
          </p:cNvPr>
          <p:cNvPicPr>
            <a:picLocks noChangeAspect="1"/>
          </p:cNvPicPr>
          <p:nvPr/>
        </p:nvPicPr>
        <p:blipFill>
          <a:blip r:embed="rId2"/>
          <a:stretch>
            <a:fillRect/>
          </a:stretch>
        </p:blipFill>
        <p:spPr>
          <a:xfrm>
            <a:off x="8725783" y="4876849"/>
            <a:ext cx="716304" cy="698396"/>
          </a:xfrm>
          <a:prstGeom prst="rect">
            <a:avLst/>
          </a:prstGeom>
        </p:spPr>
      </p:pic>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5167" y="4686229"/>
            <a:ext cx="8297414" cy="1258265"/>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165860" y="6012757"/>
            <a:ext cx="8297411" cy="485020"/>
          </a:xfrm>
        </p:spPr>
        <p:txBody>
          <a:bodyPr>
            <a:norm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3"/>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DIGITAL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4" name="Picture 13" descr="Background pattern&#10;&#10;Description automatically generated">
            <a:extLst>
              <a:ext uri="{FF2B5EF4-FFF2-40B4-BE49-F238E27FC236}">
                <a16:creationId xmlns:a16="http://schemas.microsoft.com/office/drawing/2014/main" id="{836CCDA8-A5E5-074F-A2E6-65E4E21C8310}"/>
              </a:ext>
            </a:extLst>
          </p:cNvPr>
          <p:cNvPicPr>
            <a:picLocks noChangeAspect="1"/>
          </p:cNvPicPr>
          <p:nvPr/>
        </p:nvPicPr>
        <p:blipFill>
          <a:blip r:embed="rId4"/>
          <a:stretch>
            <a:fillRect/>
          </a:stretch>
        </p:blipFill>
        <p:spPr>
          <a:xfrm>
            <a:off x="-323849" y="-1251554"/>
            <a:ext cx="12719544" cy="7606287"/>
          </a:xfrm>
          <a:prstGeom prst="rect">
            <a:avLst/>
          </a:prstGeom>
        </p:spPr>
      </p:pic>
    </p:spTree>
    <p:extLst>
      <p:ext uri="{BB962C8B-B14F-4D97-AF65-F5344CB8AC3E}">
        <p14:creationId xmlns:p14="http://schemas.microsoft.com/office/powerpoint/2010/main" val="1982259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B2936E-BF36-C848-996E-70ABFF5352D0}"/>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80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615F-C010-EA42-9461-48DD4555D9C1}"/>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D59B-1D04-0B46-89FC-82C0BDD65993}"/>
              </a:ext>
            </a:extLst>
          </p:cNvPr>
          <p:cNvSpPr/>
          <p:nvPr/>
        </p:nvSpPr>
        <p:spPr>
          <a:xfrm>
            <a:off x="-47897" y="2764294"/>
            <a:ext cx="12239897" cy="28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8661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2BC58EF-7F29-914A-9982-3D36C1840E3A}"/>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1269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CF33BD-66C4-0649-B0A9-DB7203EFBF51}"/>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95872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2103120" y="0"/>
            <a:ext cx="7178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2910840" y="901337"/>
            <a:ext cx="5699760" cy="1569660"/>
          </a:xfrm>
          <a:prstGeom prst="rect">
            <a:avLst/>
          </a:prstGeom>
          <a:noFill/>
        </p:spPr>
        <p:txBody>
          <a:bodyPr wrap="square" rtlCol="0">
            <a:spAutoFit/>
          </a:bodyPr>
          <a:lstStyle/>
          <a:p>
            <a:pPr algn="ctr"/>
            <a:r>
              <a:rPr lang="en" sz="4800" b="0" i="0" dirty="0">
                <a:solidFill>
                  <a:schemeClr val="tx1"/>
                </a:solidFill>
                <a:latin typeface="Futura Condensed Medium" panose="020B0602020204020303" pitchFamily="34" charset="-79"/>
                <a:cs typeface="Futura Condensed Medium" panose="020B0602020204020303" pitchFamily="34" charset="-79"/>
              </a:rPr>
              <a:t>QUESTIONS TO ASK BEFORE YOU BEGIN:</a:t>
            </a:r>
            <a:endParaRPr lang="en-US" sz="48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2555309" y="2678113"/>
            <a:ext cx="6300591"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81241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s to Cons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2103120" y="0"/>
            <a:ext cx="7178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3174998" y="901337"/>
            <a:ext cx="5435601" cy="1569660"/>
          </a:xfrm>
          <a:prstGeom prst="rect">
            <a:avLst/>
          </a:prstGeom>
          <a:noFill/>
        </p:spPr>
        <p:txBody>
          <a:bodyPr wrap="square" rtlCol="0">
            <a:spAutoFit/>
          </a:bodyPr>
          <a:lstStyle/>
          <a:p>
            <a:pPr algn="ctr"/>
            <a:r>
              <a:rPr lang="en" sz="4800" b="0" i="0" dirty="0">
                <a:solidFill>
                  <a:schemeClr val="tx1"/>
                </a:solidFill>
                <a:latin typeface="Futura Condensed Medium" panose="020B0602020204020303" pitchFamily="34" charset="-79"/>
                <a:cs typeface="Futura Condensed Medium" panose="020B0602020204020303" pitchFamily="34" charset="-79"/>
              </a:rPr>
              <a:t>QUESTIONS TO CONSOIDER:</a:t>
            </a:r>
            <a:endParaRPr lang="en-US" sz="48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2592888" y="2678113"/>
            <a:ext cx="6350696"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3988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06D64-05E9-1B4B-8683-0F67B3FBCDDF}" type="datetimeFigureOut">
              <a:rPr lang="en-US" smtClean="0"/>
              <a:t>6/1/22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574917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Futura Condensed Medium" panose="020B0602020204020303" pitchFamily="34" charset="-79"/>
          <a:ea typeface="+mj-ea"/>
          <a:cs typeface="Futura Condensed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RLPmvHAzQxJdly_rl1l6JQbMBt8z3ILw/view"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drive.google.com/file/d/1oHhoQMcZfzbWUlGQCyODrQxym4vEKRmk/view"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8.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drive.google.com/file/d/1KQe_4H87UqFiEgg886QIBzzt5gsem2o5/view"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I2MzY2MjM1NjI5Njc0MTM3NiIsImNvbnRlbnRJbnN0YW5jZUlkIjoiMTY1ZjU4ZjA4ZmZkNDBkYjg5NDA3OGM1MmM4YjM4NmUifQ==pearId=magic-pear-metadata-identifier"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A4E2-1A61-DA59-94FC-0A703DA9DB28}"/>
              </a:ext>
            </a:extLst>
          </p:cNvPr>
          <p:cNvSpPr>
            <a:spLocks noGrp="1"/>
          </p:cNvSpPr>
          <p:nvPr>
            <p:ph type="ctrTitle"/>
          </p:nvPr>
        </p:nvSpPr>
        <p:spPr/>
        <p:txBody>
          <a:bodyPr>
            <a:normAutofit/>
          </a:bodyPr>
          <a:lstStyle/>
          <a:p>
            <a:r>
              <a:rPr lang="en-US" dirty="0"/>
              <a:t>Hardware: Lights, Cables &amp; Mics</a:t>
            </a:r>
          </a:p>
        </p:txBody>
      </p:sp>
      <p:sp>
        <p:nvSpPr>
          <p:cNvPr id="3" name="Subtitle 2">
            <a:extLst>
              <a:ext uri="{FF2B5EF4-FFF2-40B4-BE49-F238E27FC236}">
                <a16:creationId xmlns:a16="http://schemas.microsoft.com/office/drawing/2014/main" id="{A81EF434-1589-499D-F30A-9312A00074D2}"/>
              </a:ext>
            </a:extLst>
          </p:cNvPr>
          <p:cNvSpPr>
            <a:spLocks noGrp="1"/>
          </p:cNvSpPr>
          <p:nvPr>
            <p:ph type="subTitle" idx="1"/>
          </p:nvPr>
        </p:nvSpPr>
        <p:spPr/>
        <p:txBody>
          <a:bodyPr/>
          <a:lstStyle/>
          <a:p>
            <a:r>
              <a:rPr lang="en-US" dirty="0"/>
              <a:t>Objective: 2.02</a:t>
            </a:r>
          </a:p>
        </p:txBody>
      </p:sp>
      <p:pic>
        <p:nvPicPr>
          <p:cNvPr id="4" name="Google Shape;175;p20">
            <a:extLst>
              <a:ext uri="{FF2B5EF4-FFF2-40B4-BE49-F238E27FC236}">
                <a16:creationId xmlns:a16="http://schemas.microsoft.com/office/drawing/2014/main" id="{5FBAB064-214A-4F76-F449-9E4C0B37E72C}"/>
              </a:ext>
            </a:extLst>
          </p:cNvPr>
          <p:cNvPicPr preferRelativeResize="0"/>
          <p:nvPr/>
        </p:nvPicPr>
        <p:blipFill rotWithShape="1">
          <a:blip r:embed="rId2">
            <a:alphaModFix/>
          </a:blip>
          <a:srcRect l="5619" r="20825" b="-1"/>
          <a:stretch/>
        </p:blipFill>
        <p:spPr>
          <a:xfrm>
            <a:off x="7161326" y="0"/>
            <a:ext cx="5030674" cy="4565412"/>
          </a:xfrm>
          <a:prstGeom prst="rect">
            <a:avLst/>
          </a:prstGeom>
          <a:noFill/>
          <a:ln>
            <a:noFill/>
          </a:ln>
        </p:spPr>
      </p:pic>
    </p:spTree>
    <p:extLst>
      <p:ext uri="{BB962C8B-B14F-4D97-AF65-F5344CB8AC3E}">
        <p14:creationId xmlns:p14="http://schemas.microsoft.com/office/powerpoint/2010/main" val="102116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28"/>
          <p:cNvSpPr txBox="1">
            <a:spLocks noGrp="1"/>
          </p:cNvSpPr>
          <p:nvPr>
            <p:ph type="title"/>
          </p:nvPr>
        </p:nvSpPr>
        <p:spPr/>
        <p:txBody>
          <a:bodyPr/>
          <a:lstStyle/>
          <a:p>
            <a:pPr lvl="0"/>
            <a:r>
              <a:rPr lang="en-US">
                <a:sym typeface="Arial"/>
              </a:rPr>
              <a:t>Gel - Lighting Equipment</a:t>
            </a:r>
          </a:p>
        </p:txBody>
      </p:sp>
      <p:sp>
        <p:nvSpPr>
          <p:cNvPr id="263" name="Google Shape;263;p28"/>
          <p:cNvSpPr txBox="1">
            <a:spLocks noGrp="1"/>
          </p:cNvSpPr>
          <p:nvPr>
            <p:ph idx="1"/>
          </p:nvPr>
        </p:nvSpPr>
        <p:spPr>
          <a:xfrm>
            <a:off x="838200" y="1825625"/>
            <a:ext cx="5876925" cy="4351338"/>
          </a:xfrm>
        </p:spPr>
        <p:txBody>
          <a:bodyPr/>
          <a:lstStyle/>
          <a:p>
            <a:pPr lvl="0"/>
            <a:r>
              <a:rPr lang="en-US" b="0" dirty="0"/>
              <a:t>Color gel is a transparent colored material that is used in theater, event production, photography, videography and cinematography to color light and for color correction</a:t>
            </a:r>
          </a:p>
          <a:p>
            <a:pPr lvl="0"/>
            <a:endParaRPr lang="en-US" dirty="0"/>
          </a:p>
        </p:txBody>
      </p:sp>
      <p:pic>
        <p:nvPicPr>
          <p:cNvPr id="264" name="Google Shape;264;p28"/>
          <p:cNvPicPr preferRelativeResize="0"/>
          <p:nvPr/>
        </p:nvPicPr>
        <p:blipFill rotWithShape="1">
          <a:blip r:embed="rId3">
            <a:alphaModFix/>
          </a:blip>
          <a:srcRect t="14169" r="-2" b="11364"/>
          <a:stretch/>
        </p:blipFill>
        <p:spPr>
          <a:xfrm>
            <a:off x="7611900" y="-10230"/>
            <a:ext cx="4580098" cy="3383279"/>
          </a:xfrm>
          <a:prstGeom prst="rect">
            <a:avLst/>
          </a:prstGeom>
          <a:noFill/>
          <a:ln>
            <a:noFill/>
          </a:ln>
        </p:spPr>
      </p:pic>
      <p:pic>
        <p:nvPicPr>
          <p:cNvPr id="265" name="Google Shape;265;p28"/>
          <p:cNvPicPr preferRelativeResize="0"/>
          <p:nvPr/>
        </p:nvPicPr>
        <p:blipFill rotWithShape="1">
          <a:blip r:embed="rId4">
            <a:alphaModFix/>
          </a:blip>
          <a:srcRect r="-2" b="1505"/>
          <a:stretch/>
        </p:blipFill>
        <p:spPr>
          <a:xfrm>
            <a:off x="7611904" y="3474718"/>
            <a:ext cx="4580097" cy="3383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txBox="1">
            <a:spLocks noGrp="1"/>
          </p:cNvSpPr>
          <p:nvPr>
            <p:ph type="title"/>
          </p:nvPr>
        </p:nvSpPr>
        <p:spPr/>
        <p:txBody>
          <a:bodyPr/>
          <a:lstStyle/>
          <a:p>
            <a:pPr lvl="0"/>
            <a:r>
              <a:rPr lang="en-US">
                <a:sym typeface="Georgia"/>
              </a:rPr>
              <a:t>Color Temperature</a:t>
            </a:r>
          </a:p>
        </p:txBody>
      </p:sp>
      <p:sp>
        <p:nvSpPr>
          <p:cNvPr id="271" name="Google Shape;271;p29"/>
          <p:cNvSpPr txBox="1">
            <a:spLocks noGrp="1"/>
          </p:cNvSpPr>
          <p:nvPr>
            <p:ph idx="1"/>
          </p:nvPr>
        </p:nvSpPr>
        <p:spPr/>
        <p:txBody>
          <a:bodyPr/>
          <a:lstStyle/>
          <a:p>
            <a:pPr lvl="0"/>
            <a:r>
              <a:rPr lang="en-US" b="0" dirty="0"/>
              <a:t>Color temperature describes the “color” of white light by a light source radiated by a perfect black body at a given temperature measured in degrees Kelvin.</a:t>
            </a:r>
          </a:p>
          <a:p>
            <a:pPr lvl="0"/>
            <a:r>
              <a:rPr lang="en-US" b="0" dirty="0"/>
              <a:t>Meaning???</a:t>
            </a:r>
          </a:p>
          <a:p>
            <a:pPr lvl="0"/>
            <a:r>
              <a:rPr lang="en-US" b="0" dirty="0"/>
              <a:t>Light can be warm (yellow/orange) or cool (blue). Color temperature can even affect the tone of your story.</a:t>
            </a:r>
          </a:p>
          <a:p>
            <a:pPr lvl="0"/>
            <a:endParaRPr lang="en-US"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0" descr="A screenshot of a cell phone&#10;&#10;Description automatically generated"/>
          <p:cNvPicPr preferRelativeResize="0">
            <a:picLocks noGrp="1"/>
          </p:cNvPicPr>
          <p:nvPr>
            <p:ph idx="1"/>
          </p:nvPr>
        </p:nvPicPr>
        <p:blipFill rotWithShape="1">
          <a:blip r:embed="rId3">
            <a:alphaModFix/>
          </a:blip>
          <a:srcRect b="443"/>
          <a:stretch/>
        </p:blipFill>
        <p:spPr>
          <a:xfrm>
            <a:off x="20" y="10"/>
            <a:ext cx="12191980" cy="6857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a:spLocks noGrp="1"/>
          </p:cNvSpPr>
          <p:nvPr>
            <p:ph type="title"/>
          </p:nvPr>
        </p:nvSpPr>
        <p:spPr>
          <a:xfrm>
            <a:off x="831850" y="1709738"/>
            <a:ext cx="10515600" cy="3276600"/>
          </a:xfrm>
        </p:spPr>
        <p:txBody>
          <a:bodyPr>
            <a:normAutofit/>
          </a:bodyPr>
          <a:lstStyle/>
          <a:p>
            <a:pPr lvl="0"/>
            <a:r>
              <a:rPr lang="en-US" sz="4800" dirty="0">
                <a:sym typeface="Georgia"/>
              </a:rPr>
              <a:t>The next slide is a few shots from House Hunters. I show the original shot and then how I fixed it in the color correcting process</a:t>
            </a:r>
          </a:p>
        </p:txBody>
      </p:sp>
      <p:sp>
        <p:nvSpPr>
          <p:cNvPr id="2" name="Text Placeholder 1">
            <a:extLst>
              <a:ext uri="{FF2B5EF4-FFF2-40B4-BE49-F238E27FC236}">
                <a16:creationId xmlns:a16="http://schemas.microsoft.com/office/drawing/2014/main" id="{A33D029A-655F-843B-9753-F9C6E2FB58CB}"/>
              </a:ext>
            </a:extLst>
          </p:cNvPr>
          <p:cNvSpPr>
            <a:spLocks noGrp="1"/>
          </p:cNvSpPr>
          <p:nvPr>
            <p:ph type="body" idx="1"/>
          </p:nvPr>
        </p:nvSpPr>
        <p:spPr>
          <a:xfrm>
            <a:off x="831850" y="4986338"/>
            <a:ext cx="10515600" cy="1103312"/>
          </a:xfrm>
        </p:spPr>
        <p:txBody>
          <a:bodyPr/>
          <a:lstStyle/>
          <a:p>
            <a:r>
              <a:rPr lang="en-US" dirty="0"/>
              <a:t>These issues stem from NOT white balancing or setting up proper lighting.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291" name="Google Shape;291;p32"/>
          <p:cNvSpPr txBox="1">
            <a:spLocks noGrp="1"/>
          </p:cNvSpPr>
          <p:nvPr>
            <p:ph idx="1"/>
          </p:nvPr>
        </p:nvSpPr>
        <p:spPr>
          <a:prstGeom prst="rect">
            <a:avLst/>
          </a:prstGeom>
        </p:spPr>
        <p:txBody>
          <a:bodyPr spcFirstLastPara="1" wrap="square" lIns="0" tIns="45700" rIns="0" bIns="45700" anchor="t" anchorCtr="0">
            <a:normAutofit/>
          </a:bodyPr>
          <a:lstStyle/>
          <a:p>
            <a:pPr marL="0" lvl="0" indent="0" algn="l" rtl="0">
              <a:spcBef>
                <a:spcPts val="1200"/>
              </a:spcBef>
              <a:spcAft>
                <a:spcPts val="200"/>
              </a:spcAft>
              <a:buNone/>
            </a:pPr>
            <a:endParaRPr/>
          </a:p>
        </p:txBody>
      </p:sp>
      <p:pic>
        <p:nvPicPr>
          <p:cNvPr id="292" name="Google Shape;292;p32" title="Bad footage show.mov">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33"/>
          <p:cNvSpPr txBox="1">
            <a:spLocks noGrp="1"/>
          </p:cNvSpPr>
          <p:nvPr>
            <p:ph type="title"/>
          </p:nvPr>
        </p:nvSpPr>
        <p:spPr/>
        <p:txBody>
          <a:bodyPr/>
          <a:lstStyle/>
          <a:p>
            <a:pPr lvl="0"/>
            <a:r>
              <a:rPr lang="en-US">
                <a:sym typeface="Georgia"/>
              </a:rPr>
              <a:t>Reflector - Lighting Equipment</a:t>
            </a:r>
          </a:p>
        </p:txBody>
      </p:sp>
      <p:sp>
        <p:nvSpPr>
          <p:cNvPr id="300" name="Google Shape;300;p33"/>
          <p:cNvSpPr txBox="1">
            <a:spLocks noGrp="1"/>
          </p:cNvSpPr>
          <p:nvPr>
            <p:ph idx="1"/>
          </p:nvPr>
        </p:nvSpPr>
        <p:spPr>
          <a:xfrm>
            <a:off x="838200" y="1825625"/>
            <a:ext cx="3833813" cy="4351338"/>
          </a:xfrm>
        </p:spPr>
        <p:txBody>
          <a:bodyPr/>
          <a:lstStyle/>
          <a:p>
            <a:pPr lvl="0"/>
            <a:r>
              <a:rPr lang="en-US" b="0" dirty="0"/>
              <a:t>A photography light reflector bounces existing light. And re-directs it back onto the subject. Reflectors are excellent tools for adding fill light.</a:t>
            </a:r>
          </a:p>
        </p:txBody>
      </p:sp>
      <p:pic>
        <p:nvPicPr>
          <p:cNvPr id="301" name="Google Shape;301;p33" descr="A close up of a barrel&#10;&#10;Description automatically generated"/>
          <p:cNvPicPr preferRelativeResize="0"/>
          <p:nvPr/>
        </p:nvPicPr>
        <p:blipFill rotWithShape="1">
          <a:blip r:embed="rId3">
            <a:alphaModFix/>
          </a:blip>
          <a:srcRect t="17758" r="2" b="10061"/>
          <a:stretch/>
        </p:blipFill>
        <p:spPr>
          <a:xfrm>
            <a:off x="5186363" y="1641273"/>
            <a:ext cx="7005637" cy="51079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34"/>
          <p:cNvSpPr txBox="1">
            <a:spLocks noGrp="1"/>
          </p:cNvSpPr>
          <p:nvPr>
            <p:ph type="title"/>
          </p:nvPr>
        </p:nvSpPr>
        <p:spPr/>
        <p:txBody>
          <a:bodyPr/>
          <a:lstStyle/>
          <a:p>
            <a:pPr lvl="0"/>
            <a:r>
              <a:rPr lang="en-US">
                <a:sym typeface="Georgia"/>
              </a:rPr>
              <a:t>Umbrella - Lighting Equipment</a:t>
            </a:r>
          </a:p>
        </p:txBody>
      </p:sp>
      <p:sp>
        <p:nvSpPr>
          <p:cNvPr id="309" name="Google Shape;309;p34"/>
          <p:cNvSpPr txBox="1">
            <a:spLocks noGrp="1"/>
          </p:cNvSpPr>
          <p:nvPr>
            <p:ph idx="1"/>
          </p:nvPr>
        </p:nvSpPr>
        <p:spPr>
          <a:xfrm>
            <a:off x="838200" y="1825625"/>
            <a:ext cx="5662613" cy="4351338"/>
          </a:xfrm>
        </p:spPr>
        <p:txBody>
          <a:bodyPr/>
          <a:lstStyle/>
          <a:p>
            <a:pPr lvl="0"/>
            <a:r>
              <a:rPr lang="en-US" b="0" dirty="0"/>
              <a:t>Umbrellas produce indirect, bounced light; which produce a broader type of diffused lighting. Point an umbrella at a subject and voilà, you've got soft lighting!</a:t>
            </a:r>
          </a:p>
          <a:p>
            <a:pPr lvl="0"/>
            <a:endParaRPr lang="en-US" dirty="0"/>
          </a:p>
        </p:txBody>
      </p:sp>
      <p:pic>
        <p:nvPicPr>
          <p:cNvPr id="310" name="Google Shape;310;p34" descr="A close up of an umbrella&#10;&#10;Description automatically generated"/>
          <p:cNvPicPr preferRelativeResize="0"/>
          <p:nvPr/>
        </p:nvPicPr>
        <p:blipFill rotWithShape="1">
          <a:blip r:embed="rId3">
            <a:alphaModFix/>
          </a:blip>
          <a:srcRect l="26321" t="3542" r="28054"/>
          <a:stretch/>
        </p:blipFill>
        <p:spPr>
          <a:xfrm>
            <a:off x="7700962" y="242888"/>
            <a:ext cx="3128963" cy="66151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dk1"/>
                </a:solidFill>
              </a:rPr>
              <a:t>Cables:</a:t>
            </a:r>
            <a:endParaRPr sz="8000">
              <a:solidFill>
                <a:schemeClr val="dk1"/>
              </a:solidFill>
            </a:endParaRPr>
          </a:p>
        </p:txBody>
      </p:sp>
      <p:sp>
        <p:nvSpPr>
          <p:cNvPr id="2" name="Text Placeholder 1">
            <a:extLst>
              <a:ext uri="{FF2B5EF4-FFF2-40B4-BE49-F238E27FC236}">
                <a16:creationId xmlns:a16="http://schemas.microsoft.com/office/drawing/2014/main" id="{46B92D10-0D73-23D6-6A1C-E1D39C5C9488}"/>
              </a:ext>
            </a:extLst>
          </p:cNvPr>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6"/>
          <p:cNvSpPr txBox="1">
            <a:spLocks noGrp="1"/>
          </p:cNvSpPr>
          <p:nvPr>
            <p:ph type="title"/>
          </p:nvPr>
        </p:nvSpPr>
        <p:spPr/>
        <p:txBody>
          <a:bodyPr/>
          <a:lstStyle/>
          <a:p>
            <a:pPr lvl="0"/>
            <a:r>
              <a:rPr lang="en-US">
                <a:sym typeface="Georgia"/>
              </a:rPr>
              <a:t>Composite (RCA) Cable</a:t>
            </a:r>
          </a:p>
        </p:txBody>
      </p:sp>
      <p:sp>
        <p:nvSpPr>
          <p:cNvPr id="322" name="Google Shape;322;p36"/>
          <p:cNvSpPr txBox="1">
            <a:spLocks noGrp="1"/>
          </p:cNvSpPr>
          <p:nvPr>
            <p:ph idx="1"/>
          </p:nvPr>
        </p:nvSpPr>
        <p:spPr>
          <a:xfrm>
            <a:off x="838200" y="1825625"/>
            <a:ext cx="5719763" cy="4351338"/>
          </a:xfrm>
        </p:spPr>
        <p:txBody>
          <a:bodyPr/>
          <a:lstStyle/>
          <a:p>
            <a:pPr lvl="0"/>
            <a:r>
              <a:rPr lang="en-US" b="0" dirty="0"/>
              <a:t>Common video &amp; audio cable used by both consumers and professionals</a:t>
            </a:r>
          </a:p>
          <a:p>
            <a:pPr lvl="0"/>
            <a:r>
              <a:rPr lang="en-US" b="0" dirty="0"/>
              <a:t>Used for VCRs, DVD players, etc.</a:t>
            </a:r>
          </a:p>
          <a:p>
            <a:pPr lvl="0"/>
            <a:r>
              <a:rPr lang="en-US" b="0" dirty="0"/>
              <a:t>Color coded to distinguish between audio/video</a:t>
            </a:r>
          </a:p>
        </p:txBody>
      </p:sp>
      <p:pic>
        <p:nvPicPr>
          <p:cNvPr id="323" name="Google Shape;323;p36"/>
          <p:cNvPicPr preferRelativeResize="0"/>
          <p:nvPr/>
        </p:nvPicPr>
        <p:blipFill>
          <a:blip r:embed="rId3">
            <a:alphaModFix/>
          </a:blip>
          <a:stretch>
            <a:fillRect/>
          </a:stretch>
        </p:blipFill>
        <p:spPr>
          <a:xfrm>
            <a:off x="6989533" y="1825625"/>
            <a:ext cx="4628775" cy="4407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37"/>
          <p:cNvSpPr txBox="1">
            <a:spLocks noGrp="1"/>
          </p:cNvSpPr>
          <p:nvPr>
            <p:ph type="title"/>
          </p:nvPr>
        </p:nvSpPr>
        <p:spPr/>
        <p:txBody>
          <a:bodyPr/>
          <a:lstStyle/>
          <a:p>
            <a:pPr lvl="0"/>
            <a:r>
              <a:rPr lang="en-US">
                <a:sym typeface="Georgia"/>
              </a:rPr>
              <a:t>Component (RGB) Cable</a:t>
            </a:r>
          </a:p>
        </p:txBody>
      </p:sp>
      <p:sp>
        <p:nvSpPr>
          <p:cNvPr id="328" name="Google Shape;328;p37"/>
          <p:cNvSpPr txBox="1">
            <a:spLocks noGrp="1"/>
          </p:cNvSpPr>
          <p:nvPr>
            <p:ph idx="1"/>
          </p:nvPr>
        </p:nvSpPr>
        <p:spPr>
          <a:xfrm>
            <a:off x="838200" y="1825625"/>
            <a:ext cx="5257800" cy="4351338"/>
          </a:xfrm>
        </p:spPr>
        <p:txBody>
          <a:bodyPr/>
          <a:lstStyle/>
          <a:p>
            <a:pPr lvl="0"/>
            <a:r>
              <a:rPr lang="en-US" b="0" dirty="0"/>
              <a:t>Red, Blue, and Green color coded connectors</a:t>
            </a:r>
          </a:p>
          <a:p>
            <a:pPr lvl="0"/>
            <a:r>
              <a:rPr lang="en-US" b="0" dirty="0"/>
              <a:t>Carries high-def video signals only</a:t>
            </a:r>
          </a:p>
          <a:p>
            <a:pPr lvl="0"/>
            <a:r>
              <a:rPr lang="en-US" b="0" dirty="0"/>
              <a:t>Splits video signals into three parts for better detail and color accuracy</a:t>
            </a:r>
          </a:p>
        </p:txBody>
      </p:sp>
      <p:pic>
        <p:nvPicPr>
          <p:cNvPr id="329" name="Google Shape;329;p37"/>
          <p:cNvPicPr preferRelativeResize="0"/>
          <p:nvPr/>
        </p:nvPicPr>
        <p:blipFill>
          <a:blip r:embed="rId3">
            <a:alphaModFix/>
          </a:blip>
          <a:stretch>
            <a:fillRect/>
          </a:stretch>
        </p:blipFill>
        <p:spPr>
          <a:xfrm>
            <a:off x="6934200" y="1600200"/>
            <a:ext cx="5257800" cy="525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7BFE-258A-B053-D72F-12A0E3B926DF}"/>
              </a:ext>
            </a:extLst>
          </p:cNvPr>
          <p:cNvSpPr>
            <a:spLocks noGrp="1"/>
          </p:cNvSpPr>
          <p:nvPr>
            <p:ph type="title"/>
          </p:nvPr>
        </p:nvSpPr>
        <p:spPr/>
        <p:txBody>
          <a:bodyPr/>
          <a:lstStyle/>
          <a:p>
            <a:r>
              <a:rPr lang="en-US" dirty="0"/>
              <a:t>Lighting</a:t>
            </a:r>
          </a:p>
        </p:txBody>
      </p:sp>
      <p:sp>
        <p:nvSpPr>
          <p:cNvPr id="3" name="Text Placeholder 2">
            <a:extLst>
              <a:ext uri="{FF2B5EF4-FFF2-40B4-BE49-F238E27FC236}">
                <a16:creationId xmlns:a16="http://schemas.microsoft.com/office/drawing/2014/main" id="{3C940DE3-55F1-E85D-73C5-7FED5C6990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059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8"/>
          <p:cNvSpPr txBox="1">
            <a:spLocks noGrp="1"/>
          </p:cNvSpPr>
          <p:nvPr>
            <p:ph type="title"/>
          </p:nvPr>
        </p:nvSpPr>
        <p:spPr/>
        <p:txBody>
          <a:bodyPr/>
          <a:lstStyle/>
          <a:p>
            <a:pPr lvl="0"/>
            <a:r>
              <a:rPr lang="en-US">
                <a:sym typeface="Georgia"/>
              </a:rPr>
              <a:t>Coaxial (F) Cable</a:t>
            </a:r>
          </a:p>
        </p:txBody>
      </p:sp>
      <p:sp>
        <p:nvSpPr>
          <p:cNvPr id="336" name="Google Shape;336;p38"/>
          <p:cNvSpPr txBox="1">
            <a:spLocks noGrp="1"/>
          </p:cNvSpPr>
          <p:nvPr>
            <p:ph idx="1"/>
          </p:nvPr>
        </p:nvSpPr>
        <p:spPr>
          <a:xfrm>
            <a:off x="838200" y="1825625"/>
            <a:ext cx="5776913" cy="4351338"/>
          </a:xfrm>
        </p:spPr>
        <p:txBody>
          <a:bodyPr/>
          <a:lstStyle/>
          <a:p>
            <a:pPr lvl="0"/>
            <a:r>
              <a:rPr lang="en-US" b="0" dirty="0"/>
              <a:t>Commonly used to transmit video signal (cable TV, antenna)</a:t>
            </a:r>
          </a:p>
          <a:p>
            <a:pPr lvl="0"/>
            <a:r>
              <a:rPr lang="en-US" b="0" dirty="0"/>
              <a:t>Can span long distances without signal loss </a:t>
            </a:r>
          </a:p>
          <a:p>
            <a:pPr lvl="0"/>
            <a:r>
              <a:rPr lang="en-US" b="0" dirty="0"/>
              <a:t>Carries audio and video</a:t>
            </a:r>
          </a:p>
        </p:txBody>
      </p:sp>
      <p:pic>
        <p:nvPicPr>
          <p:cNvPr id="337" name="Google Shape;337;p38"/>
          <p:cNvPicPr preferRelativeResize="0"/>
          <p:nvPr/>
        </p:nvPicPr>
        <p:blipFill>
          <a:blip r:embed="rId3">
            <a:alphaModFix/>
          </a:blip>
          <a:stretch>
            <a:fillRect/>
          </a:stretch>
        </p:blipFill>
        <p:spPr>
          <a:xfrm>
            <a:off x="7294670" y="1871902"/>
            <a:ext cx="4897330" cy="48973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p:nvPr>
        </p:nvSpPr>
        <p:spPr/>
        <p:txBody>
          <a:bodyPr/>
          <a:lstStyle/>
          <a:p>
            <a:pPr lvl="0"/>
            <a:r>
              <a:rPr lang="en-US">
                <a:sym typeface="Georgia"/>
              </a:rPr>
              <a:t>BNC Cable</a:t>
            </a:r>
          </a:p>
        </p:txBody>
      </p:sp>
      <p:sp>
        <p:nvSpPr>
          <p:cNvPr id="343" name="Google Shape;343;p39"/>
          <p:cNvSpPr txBox="1">
            <a:spLocks noGrp="1"/>
          </p:cNvSpPr>
          <p:nvPr>
            <p:ph idx="1"/>
          </p:nvPr>
        </p:nvSpPr>
        <p:spPr>
          <a:xfrm>
            <a:off x="838200" y="1825625"/>
            <a:ext cx="5749591" cy="4351338"/>
          </a:xfrm>
        </p:spPr>
        <p:txBody>
          <a:bodyPr/>
          <a:lstStyle/>
          <a:p>
            <a:pPr lvl="0"/>
            <a:r>
              <a:rPr lang="en-US" b="0" dirty="0"/>
              <a:t>Used in professional settings</a:t>
            </a:r>
          </a:p>
          <a:p>
            <a:pPr lvl="0"/>
            <a:r>
              <a:rPr lang="en-US" b="0" dirty="0"/>
              <a:t>Connects video camera to switcher (mixer)</a:t>
            </a:r>
          </a:p>
          <a:p>
            <a:pPr lvl="0"/>
            <a:r>
              <a:rPr lang="en-US" b="0" dirty="0"/>
              <a:t>Two-pin locking system to prevent it from being unplugged</a:t>
            </a:r>
          </a:p>
        </p:txBody>
      </p:sp>
      <p:pic>
        <p:nvPicPr>
          <p:cNvPr id="344" name="Google Shape;344;p39"/>
          <p:cNvPicPr preferRelativeResize="0"/>
          <p:nvPr/>
        </p:nvPicPr>
        <p:blipFill rotWithShape="1">
          <a:blip r:embed="rId3">
            <a:alphaModFix/>
          </a:blip>
          <a:srcRect l="19497" t="7842" b="17956"/>
          <a:stretch/>
        </p:blipFill>
        <p:spPr>
          <a:xfrm>
            <a:off x="6587791" y="2307492"/>
            <a:ext cx="5604209" cy="38694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0"/>
          <p:cNvSpPr txBox="1">
            <a:spLocks noGrp="1"/>
          </p:cNvSpPr>
          <p:nvPr>
            <p:ph type="title"/>
          </p:nvPr>
        </p:nvSpPr>
        <p:spPr/>
        <p:txBody>
          <a:bodyPr/>
          <a:lstStyle/>
          <a:p>
            <a:pPr lvl="0"/>
            <a:r>
              <a:rPr lang="en-US">
                <a:sym typeface="Georgia"/>
              </a:rPr>
              <a:t>Firewire Cable</a:t>
            </a:r>
          </a:p>
        </p:txBody>
      </p:sp>
      <p:sp>
        <p:nvSpPr>
          <p:cNvPr id="350" name="Google Shape;350;p40"/>
          <p:cNvSpPr txBox="1">
            <a:spLocks noGrp="1"/>
          </p:cNvSpPr>
          <p:nvPr>
            <p:ph idx="1"/>
          </p:nvPr>
        </p:nvSpPr>
        <p:spPr>
          <a:xfrm>
            <a:off x="838200" y="1825625"/>
            <a:ext cx="4576763" cy="4351338"/>
          </a:xfrm>
        </p:spPr>
        <p:txBody>
          <a:bodyPr>
            <a:normAutofit lnSpcReduction="10000"/>
          </a:bodyPr>
          <a:lstStyle/>
          <a:p>
            <a:pPr lvl="0"/>
            <a:r>
              <a:rPr lang="en-US" b="0" dirty="0"/>
              <a:t>Has high transfer speed - used with computers</a:t>
            </a:r>
          </a:p>
          <a:p>
            <a:pPr lvl="0"/>
            <a:r>
              <a:rPr lang="en-US" b="0" dirty="0"/>
              <a:t>Captures audio or video from recording device into the computer</a:t>
            </a:r>
          </a:p>
          <a:p>
            <a:pPr lvl="0"/>
            <a:r>
              <a:rPr lang="en-US" b="0" dirty="0"/>
              <a:t>Different looks depending on age</a:t>
            </a:r>
          </a:p>
          <a:p>
            <a:pPr lvl="3"/>
            <a:r>
              <a:rPr lang="en-US" dirty="0"/>
              <a:t>4-pin</a:t>
            </a:r>
          </a:p>
          <a:p>
            <a:pPr lvl="3"/>
            <a:r>
              <a:rPr lang="en-US" dirty="0"/>
              <a:t>6-pin (400)</a:t>
            </a:r>
          </a:p>
          <a:p>
            <a:pPr lvl="3"/>
            <a:r>
              <a:rPr lang="en-US" dirty="0"/>
              <a:t>9-pin (800)</a:t>
            </a:r>
          </a:p>
        </p:txBody>
      </p:sp>
      <p:pic>
        <p:nvPicPr>
          <p:cNvPr id="351" name="Google Shape;351;p40"/>
          <p:cNvPicPr preferRelativeResize="0"/>
          <p:nvPr/>
        </p:nvPicPr>
        <p:blipFill>
          <a:blip r:embed="rId3">
            <a:alphaModFix/>
          </a:blip>
          <a:stretch>
            <a:fillRect/>
          </a:stretch>
        </p:blipFill>
        <p:spPr>
          <a:xfrm>
            <a:off x="5816196" y="1576463"/>
            <a:ext cx="2656342" cy="2656342"/>
          </a:xfrm>
          <a:prstGeom prst="rect">
            <a:avLst/>
          </a:prstGeom>
          <a:noFill/>
          <a:ln>
            <a:noFill/>
          </a:ln>
        </p:spPr>
      </p:pic>
      <p:pic>
        <p:nvPicPr>
          <p:cNvPr id="353" name="Google Shape;353;p40"/>
          <p:cNvPicPr preferRelativeResize="0"/>
          <p:nvPr/>
        </p:nvPicPr>
        <p:blipFill>
          <a:blip r:embed="rId4">
            <a:alphaModFix/>
          </a:blip>
          <a:stretch>
            <a:fillRect/>
          </a:stretch>
        </p:blipFill>
        <p:spPr>
          <a:xfrm>
            <a:off x="8697415" y="1576420"/>
            <a:ext cx="2656385" cy="2656385"/>
          </a:xfrm>
          <a:prstGeom prst="rect">
            <a:avLst/>
          </a:prstGeom>
          <a:noFill/>
          <a:ln>
            <a:noFill/>
          </a:ln>
        </p:spPr>
      </p:pic>
      <p:pic>
        <p:nvPicPr>
          <p:cNvPr id="352" name="Google Shape;352;p40"/>
          <p:cNvPicPr preferRelativeResize="0"/>
          <p:nvPr/>
        </p:nvPicPr>
        <p:blipFill>
          <a:blip r:embed="rId5">
            <a:alphaModFix/>
          </a:blip>
          <a:stretch>
            <a:fillRect/>
          </a:stretch>
        </p:blipFill>
        <p:spPr>
          <a:xfrm>
            <a:off x="6777039" y="3836490"/>
            <a:ext cx="2656385" cy="26563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60" name="Google Shape;360;p41"/>
          <p:cNvSpPr txBox="1">
            <a:spLocks noGrp="1"/>
          </p:cNvSpPr>
          <p:nvPr>
            <p:ph type="title"/>
          </p:nvPr>
        </p:nvSpPr>
        <p:spPr/>
        <p:txBody>
          <a:bodyPr/>
          <a:lstStyle/>
          <a:p>
            <a:pPr lvl="0"/>
            <a:r>
              <a:rPr lang="en-US">
                <a:sym typeface="Georgia"/>
              </a:rPr>
              <a:t>HDMI Cable</a:t>
            </a:r>
          </a:p>
        </p:txBody>
      </p:sp>
      <p:sp>
        <p:nvSpPr>
          <p:cNvPr id="358" name="Google Shape;358;p41"/>
          <p:cNvSpPr txBox="1">
            <a:spLocks noGrp="1"/>
          </p:cNvSpPr>
          <p:nvPr>
            <p:ph idx="1"/>
          </p:nvPr>
        </p:nvSpPr>
        <p:spPr/>
        <p:txBody>
          <a:bodyPr/>
          <a:lstStyle/>
          <a:p>
            <a:pPr lvl="0"/>
            <a:r>
              <a:rPr lang="en-US"/>
              <a:t>High-definition</a:t>
            </a:r>
          </a:p>
          <a:p>
            <a:pPr lvl="0"/>
            <a:r>
              <a:rPr lang="en-US"/>
              <a:t>Carries digital audio and video</a:t>
            </a:r>
          </a:p>
          <a:p>
            <a:pPr lvl="0"/>
            <a:r>
              <a:rPr lang="en-US"/>
              <a:t>Combines audio and video signals into one cable to simplify connection</a:t>
            </a:r>
          </a:p>
        </p:txBody>
      </p:sp>
      <p:pic>
        <p:nvPicPr>
          <p:cNvPr id="359" name="Google Shape;359;p41"/>
          <p:cNvPicPr preferRelativeResize="0"/>
          <p:nvPr/>
        </p:nvPicPr>
        <p:blipFill>
          <a:blip r:embed="rId3">
            <a:alphaModFix/>
          </a:blip>
          <a:stretch>
            <a:fillRect/>
          </a:stretch>
        </p:blipFill>
        <p:spPr>
          <a:xfrm>
            <a:off x="7610796" y="2157428"/>
            <a:ext cx="3896075" cy="2918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2"/>
          <p:cNvSpPr txBox="1">
            <a:spLocks noGrp="1"/>
          </p:cNvSpPr>
          <p:nvPr>
            <p:ph type="title"/>
          </p:nvPr>
        </p:nvSpPr>
        <p:spPr/>
        <p:txBody>
          <a:bodyPr/>
          <a:lstStyle/>
          <a:p>
            <a:pPr lvl="0"/>
            <a:r>
              <a:rPr lang="en-US"/>
              <a:t>Microphones</a:t>
            </a:r>
          </a:p>
        </p:txBody>
      </p:sp>
      <p:sp>
        <p:nvSpPr>
          <p:cNvPr id="4" name="Text Placeholder 3">
            <a:extLst>
              <a:ext uri="{FF2B5EF4-FFF2-40B4-BE49-F238E27FC236}">
                <a16:creationId xmlns:a16="http://schemas.microsoft.com/office/drawing/2014/main" id="{16AE494F-7165-2EDA-5A2D-8E38559FBCBE}"/>
              </a:ext>
            </a:extLst>
          </p:cNvPr>
          <p:cNvSpPr>
            <a:spLocks noGrp="1"/>
          </p:cNvSpPr>
          <p:nvPr>
            <p:ph type="body" idx="1"/>
          </p:nvPr>
        </p:nvSpPr>
        <p:spPr/>
        <p:txBody>
          <a:bodyPr/>
          <a:lstStyle/>
          <a:p>
            <a:endParaRPr lang="en-US"/>
          </a:p>
        </p:txBody>
      </p:sp>
      <p:pic>
        <p:nvPicPr>
          <p:cNvPr id="366" name="Google Shape;366;p42"/>
          <p:cNvPicPr preferRelativeResize="0"/>
          <p:nvPr/>
        </p:nvPicPr>
        <p:blipFill rotWithShape="1">
          <a:blip r:embed="rId3">
            <a:alphaModFix/>
          </a:blip>
          <a:srcRect/>
          <a:stretch/>
        </p:blipFill>
        <p:spPr>
          <a:xfrm>
            <a:off x="7624345" y="0"/>
            <a:ext cx="5588000" cy="3454400"/>
          </a:xfrm>
          <a:prstGeom prst="rect">
            <a:avLst/>
          </a:prstGeom>
          <a:noFill/>
          <a:ln>
            <a:noFill/>
          </a:ln>
        </p:spPr>
      </p:pic>
      <p:pic>
        <p:nvPicPr>
          <p:cNvPr id="367" name="Google Shape;367;p42"/>
          <p:cNvPicPr preferRelativeResize="0"/>
          <p:nvPr/>
        </p:nvPicPr>
        <p:blipFill rotWithShape="1">
          <a:blip r:embed="rId4">
            <a:alphaModFix/>
          </a:blip>
          <a:srcRect/>
          <a:stretch/>
        </p:blipFill>
        <p:spPr>
          <a:xfrm>
            <a:off x="2143125" y="4129017"/>
            <a:ext cx="3559766" cy="2847813"/>
          </a:xfrm>
          <a:prstGeom prst="rect">
            <a:avLst/>
          </a:prstGeom>
          <a:noFill/>
          <a:ln>
            <a:noFill/>
          </a:ln>
        </p:spPr>
      </p:pic>
      <p:pic>
        <p:nvPicPr>
          <p:cNvPr id="368" name="Google Shape;368;p42"/>
          <p:cNvPicPr preferRelativeResize="0"/>
          <p:nvPr/>
        </p:nvPicPr>
        <p:blipFill rotWithShape="1">
          <a:blip r:embed="rId5">
            <a:alphaModFix/>
          </a:blip>
          <a:srcRect/>
          <a:stretch/>
        </p:blipFill>
        <p:spPr>
          <a:xfrm rot="-5588173">
            <a:off x="636914" y="54289"/>
            <a:ext cx="2040467" cy="20404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ctrTitle"/>
          </p:nvPr>
        </p:nvSpPr>
        <p:spPr>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endParaRPr/>
          </a:p>
        </p:txBody>
      </p:sp>
      <p:sp>
        <p:nvSpPr>
          <p:cNvPr id="375" name="Google Shape;375;p43"/>
          <p:cNvSpPr txBox="1">
            <a:spLocks noGrp="1"/>
          </p:cNvSpPr>
          <p:nvPr>
            <p:ph type="subTitle" idx="1"/>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pic>
        <p:nvPicPr>
          <p:cNvPr id="376" name="Google Shape;376;p43" title="microphone intro.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title"/>
          </p:nvPr>
        </p:nvSpPr>
        <p:spPr>
          <a:xfrm>
            <a:off x="838200" y="365125"/>
            <a:ext cx="10515600" cy="1325563"/>
          </a:xfrm>
        </p:spPr>
        <p:txBody>
          <a:bodyPr anchor="ctr">
            <a:normAutofit/>
          </a:bodyPr>
          <a:lstStyle/>
          <a:p>
            <a:pPr lvl="0"/>
            <a:r>
              <a:rPr lang="en-US"/>
              <a:t>3 main Microphones to remember</a:t>
            </a:r>
          </a:p>
        </p:txBody>
      </p:sp>
      <p:graphicFrame>
        <p:nvGraphicFramePr>
          <p:cNvPr id="385" name="Google Shape;383;p44">
            <a:extLst>
              <a:ext uri="{FF2B5EF4-FFF2-40B4-BE49-F238E27FC236}">
                <a16:creationId xmlns:a16="http://schemas.microsoft.com/office/drawing/2014/main" id="{03E2A953-2364-61EF-6C01-E158F33EBB30}"/>
              </a:ext>
            </a:extLst>
          </p:cNvPr>
          <p:cNvGraphicFramePr>
            <a:graphicFrameLocks noGrp="1"/>
          </p:cNvGraphicFramePr>
          <p:nvPr>
            <p:ph idx="1"/>
            <p:extLst>
              <p:ext uri="{D42A27DB-BD31-4B8C-83A1-F6EECF244321}">
                <p14:modId xmlns:p14="http://schemas.microsoft.com/office/powerpoint/2010/main" val="33709300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1" name="Google Shape;391;p45"/>
          <p:cNvSpPr txBox="1">
            <a:spLocks noGrp="1"/>
          </p:cNvSpPr>
          <p:nvPr>
            <p:ph type="title"/>
          </p:nvPr>
        </p:nvSpPr>
        <p:spPr/>
        <p:txBody>
          <a:bodyPr/>
          <a:lstStyle/>
          <a:p>
            <a:pPr lvl="0"/>
            <a:r>
              <a:rPr lang="en-US">
                <a:sym typeface="Georgia"/>
              </a:rPr>
              <a:t>On Board Mic</a:t>
            </a:r>
          </a:p>
        </p:txBody>
      </p:sp>
      <p:pic>
        <p:nvPicPr>
          <p:cNvPr id="392" name="Google Shape;392;p45" descr="A picture containing black, sitting, table, meter&#10;&#10;Description automatically generated"/>
          <p:cNvPicPr preferRelativeResize="0">
            <a:picLocks noGrp="1"/>
          </p:cNvPicPr>
          <p:nvPr>
            <p:ph sz="half" idx="1"/>
          </p:nvPr>
        </p:nvPicPr>
        <p:blipFill rotWithShape="1">
          <a:blip r:embed="rId3">
            <a:alphaModFix/>
          </a:blip>
          <a:stretch/>
        </p:blipFill>
        <p:spPr>
          <a:xfrm>
            <a:off x="3439698" y="2733675"/>
            <a:ext cx="5003800" cy="3759200"/>
          </a:xfrm>
        </p:spPr>
      </p:pic>
      <p:pic>
        <p:nvPicPr>
          <p:cNvPr id="393" name="Google Shape;393;p45" descr="A close up of a camera&#10;&#10;Description automatically generated"/>
          <p:cNvPicPr preferRelativeResize="0"/>
          <p:nvPr/>
        </p:nvPicPr>
        <p:blipFill rotWithShape="1">
          <a:blip r:embed="rId4">
            <a:alphaModFix/>
          </a:blip>
          <a:srcRect r="-3" b="365"/>
          <a:stretch/>
        </p:blipFill>
        <p:spPr>
          <a:xfrm>
            <a:off x="6829425" y="0"/>
            <a:ext cx="5417380" cy="3602736"/>
          </a:xfrm>
          <a:prstGeom prst="rect">
            <a:avLst/>
          </a:prstGeom>
          <a:noFill/>
          <a:ln>
            <a:noFill/>
          </a:ln>
        </p:spPr>
      </p:pic>
      <p:sp>
        <p:nvSpPr>
          <p:cNvPr id="396" name="Google Shape;396;p45"/>
          <p:cNvSpPr txBox="1"/>
          <p:nvPr/>
        </p:nvSpPr>
        <p:spPr>
          <a:xfrm>
            <a:off x="244404" y="1627421"/>
            <a:ext cx="6390588" cy="1169521"/>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US" sz="3200" dirty="0"/>
              <a:t>Almost all cameras have some form of an on board mic</a:t>
            </a:r>
            <a:r>
              <a:rPr lang="en-US" sz="2800" dirty="0"/>
              <a:t>.</a:t>
            </a:r>
            <a:endParaRP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6"/>
          <p:cNvSpPr txBox="1">
            <a:spLocks noGrp="1"/>
          </p:cNvSpPr>
          <p:nvPr>
            <p:ph type="title"/>
          </p:nvPr>
        </p:nvSpPr>
        <p:spPr/>
        <p:txBody>
          <a:bodyPr/>
          <a:lstStyle/>
          <a:p>
            <a:pPr lvl="0"/>
            <a:r>
              <a:rPr lang="en-US" dirty="0">
                <a:sym typeface="Georgia"/>
              </a:rPr>
              <a:t>Handheld Mic</a:t>
            </a:r>
          </a:p>
        </p:txBody>
      </p:sp>
      <p:sp>
        <p:nvSpPr>
          <p:cNvPr id="402" name="Google Shape;402;p46"/>
          <p:cNvSpPr txBox="1">
            <a:spLocks noGrp="1"/>
          </p:cNvSpPr>
          <p:nvPr>
            <p:ph idx="1"/>
          </p:nvPr>
        </p:nvSpPr>
        <p:spPr/>
        <p:txBody>
          <a:bodyPr/>
          <a:lstStyle/>
          <a:p>
            <a:pPr lvl="0"/>
            <a:r>
              <a:rPr lang="en-US" b="0" dirty="0"/>
              <a:t>Most used microphone</a:t>
            </a:r>
          </a:p>
          <a:p>
            <a:pPr lvl="0"/>
            <a:r>
              <a:rPr lang="en-US" b="0" dirty="0"/>
              <a:t>Designed to be held in the hand, but they can also be clipped onto a microphone stand.</a:t>
            </a:r>
          </a:p>
          <a:p>
            <a:pPr lvl="0"/>
            <a:r>
              <a:rPr lang="en-US" b="0" dirty="0"/>
              <a:t>Pick up sound directly from the mouth.  </a:t>
            </a:r>
          </a:p>
          <a:p>
            <a:pPr lvl="0"/>
            <a:r>
              <a:rPr lang="en-US" b="0" dirty="0"/>
              <a:t>Can be wired or wireless</a:t>
            </a:r>
          </a:p>
          <a:p>
            <a:pPr lvl="0"/>
            <a:r>
              <a:rPr lang="en-US" b="0" dirty="0"/>
              <a:t>Wired mics are constricted to the length of the cord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Effect transition="in" filter="fade">
                                      <p:cBhvr>
                                        <p:cTn id="7" dur="500"/>
                                        <p:tgtEl>
                                          <p:spTgt spid="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2">
                                            <p:txEl>
                                              <p:pRg st="1" end="1"/>
                                            </p:txEl>
                                          </p:spTgt>
                                        </p:tgtEl>
                                        <p:attrNameLst>
                                          <p:attrName>style.visibility</p:attrName>
                                        </p:attrNameLst>
                                      </p:cBhvr>
                                      <p:to>
                                        <p:strVal val="visible"/>
                                      </p:to>
                                    </p:set>
                                    <p:animEffect transition="in" filter="fade">
                                      <p:cBhvr>
                                        <p:cTn id="12" dur="500"/>
                                        <p:tgtEl>
                                          <p:spTgt spid="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xEl>
                                              <p:pRg st="2" end="2"/>
                                            </p:txEl>
                                          </p:spTgt>
                                        </p:tgtEl>
                                        <p:attrNameLst>
                                          <p:attrName>style.visibility</p:attrName>
                                        </p:attrNameLst>
                                      </p:cBhvr>
                                      <p:to>
                                        <p:strVal val="visible"/>
                                      </p:to>
                                    </p:set>
                                    <p:animEffect transition="in" filter="fade">
                                      <p:cBhvr>
                                        <p:cTn id="17" dur="500"/>
                                        <p:tgtEl>
                                          <p:spTgt spid="4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2">
                                            <p:txEl>
                                              <p:pRg st="3" end="3"/>
                                            </p:txEl>
                                          </p:spTgt>
                                        </p:tgtEl>
                                        <p:attrNameLst>
                                          <p:attrName>style.visibility</p:attrName>
                                        </p:attrNameLst>
                                      </p:cBhvr>
                                      <p:to>
                                        <p:strVal val="visible"/>
                                      </p:to>
                                    </p:set>
                                    <p:animEffect transition="in" filter="fade">
                                      <p:cBhvr>
                                        <p:cTn id="22" dur="500"/>
                                        <p:tgtEl>
                                          <p:spTgt spid="4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2">
                                            <p:txEl>
                                              <p:pRg st="4" end="4"/>
                                            </p:txEl>
                                          </p:spTgt>
                                        </p:tgtEl>
                                        <p:attrNameLst>
                                          <p:attrName>style.visibility</p:attrName>
                                        </p:attrNameLst>
                                      </p:cBhvr>
                                      <p:to>
                                        <p:strVal val="visible"/>
                                      </p:to>
                                    </p:set>
                                    <p:animEffect transition="in" filter="fade">
                                      <p:cBhvr>
                                        <p:cTn id="27" dur="500"/>
                                        <p:tgtEl>
                                          <p:spTgt spid="4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p:txBody>
          <a:bodyPr/>
          <a:lstStyle/>
          <a:p>
            <a:pPr lvl="0"/>
            <a:r>
              <a:rPr lang="en-US">
                <a:sym typeface="Georgia"/>
              </a:rPr>
              <a:t>Hand Held Mic</a:t>
            </a:r>
          </a:p>
        </p:txBody>
      </p:sp>
      <p:sp>
        <p:nvSpPr>
          <p:cNvPr id="408" name="Google Shape;408;p47"/>
          <p:cNvSpPr txBox="1">
            <a:spLocks noGrp="1"/>
          </p:cNvSpPr>
          <p:nvPr>
            <p:ph idx="1"/>
          </p:nvPr>
        </p:nvSpPr>
        <p:spPr>
          <a:xfrm>
            <a:off x="838200" y="1825625"/>
            <a:ext cx="9091613" cy="4351338"/>
          </a:xfrm>
        </p:spPr>
        <p:txBody>
          <a:bodyPr>
            <a:normAutofit/>
          </a:bodyPr>
          <a:lstStyle/>
          <a:p>
            <a:pPr lvl="0"/>
            <a:r>
              <a:rPr lang="en-US" dirty="0"/>
              <a:t>Perfect for:</a:t>
            </a:r>
          </a:p>
          <a:p>
            <a:pPr marL="685800" lvl="0" indent="-628650">
              <a:spcBef>
                <a:spcPts val="0"/>
              </a:spcBef>
              <a:buClr>
                <a:schemeClr val="dk1"/>
              </a:buClr>
              <a:buSzPts val="3500"/>
              <a:buFont typeface="Arial"/>
              <a:buChar char="•"/>
            </a:pPr>
            <a:r>
              <a:rPr lang="en-US" sz="3500" b="0" dirty="0">
                <a:solidFill>
                  <a:schemeClr val="dk1"/>
                </a:solidFill>
                <a:latin typeface="Arial"/>
                <a:ea typeface="Arial"/>
                <a:cs typeface="Arial"/>
                <a:sym typeface="Arial"/>
              </a:rPr>
              <a:t>Interviews</a:t>
            </a:r>
            <a:endParaRPr lang="en-US" sz="3500" dirty="0"/>
          </a:p>
          <a:p>
            <a:pPr marL="685800" lvl="0" indent="-628650">
              <a:spcBef>
                <a:spcPts val="0"/>
              </a:spcBef>
              <a:buClr>
                <a:schemeClr val="dk1"/>
              </a:buClr>
              <a:buSzPts val="3500"/>
              <a:buFont typeface="Arial"/>
              <a:buChar char="•"/>
            </a:pPr>
            <a:r>
              <a:rPr lang="en-US" sz="3500" b="0" dirty="0">
                <a:solidFill>
                  <a:schemeClr val="dk1"/>
                </a:solidFill>
                <a:latin typeface="Arial"/>
                <a:ea typeface="Arial"/>
                <a:cs typeface="Arial"/>
                <a:sym typeface="Arial"/>
              </a:rPr>
              <a:t>Speeches</a:t>
            </a:r>
            <a:endParaRPr lang="en-US" sz="3500" dirty="0"/>
          </a:p>
          <a:p>
            <a:pPr marL="685800" lvl="0" indent="-628650">
              <a:spcBef>
                <a:spcPts val="0"/>
              </a:spcBef>
              <a:buClr>
                <a:schemeClr val="dk1"/>
              </a:buClr>
              <a:buSzPts val="3500"/>
              <a:buFont typeface="Arial"/>
              <a:buChar char="•"/>
            </a:pPr>
            <a:r>
              <a:rPr lang="en-US" sz="3500" b="0" dirty="0">
                <a:solidFill>
                  <a:schemeClr val="dk1"/>
                </a:solidFill>
                <a:latin typeface="Arial"/>
                <a:ea typeface="Arial"/>
                <a:cs typeface="Arial"/>
                <a:sym typeface="Arial"/>
              </a:rPr>
              <a:t>Musical performances </a:t>
            </a:r>
            <a:endParaRPr lang="en-US" sz="3500" dirty="0"/>
          </a:p>
          <a:p>
            <a:pPr marL="685800" lvl="0" indent="-628650">
              <a:spcBef>
                <a:spcPts val="0"/>
              </a:spcBef>
              <a:buClr>
                <a:schemeClr val="dk1"/>
              </a:buClr>
              <a:buSzPts val="3500"/>
              <a:buFont typeface="Arial"/>
              <a:buChar char="•"/>
            </a:pPr>
            <a:r>
              <a:rPr lang="en-US" sz="3500" b="0" dirty="0">
                <a:solidFill>
                  <a:schemeClr val="dk1"/>
                </a:solidFill>
                <a:latin typeface="Arial"/>
                <a:ea typeface="Arial"/>
                <a:cs typeface="Arial"/>
                <a:sym typeface="Arial"/>
              </a:rPr>
              <a:t>News reporting</a:t>
            </a:r>
            <a:endParaRPr lang="en-US" dirty="0"/>
          </a:p>
          <a:p>
            <a:pPr lvl="0"/>
            <a:endParaRPr lang="en-US" dirty="0"/>
          </a:p>
          <a:p>
            <a:r>
              <a:rPr lang="en-US" b="0" dirty="0"/>
              <a:t>This microphone is useful for talking between two people and pointing it directly at their mouth. </a:t>
            </a:r>
            <a:r>
              <a:rPr lang="en-US" sz="4000" b="0" dirty="0"/>
              <a:t> </a:t>
            </a:r>
            <a:endParaRPr lang="en-US" b="0" dirty="0"/>
          </a:p>
          <a:p>
            <a:pPr lvl="0"/>
            <a:endParaRPr lang="en-US" dirty="0"/>
          </a:p>
        </p:txBody>
      </p:sp>
      <p:pic>
        <p:nvPicPr>
          <p:cNvPr id="410" name="Google Shape;410;p47"/>
          <p:cNvPicPr preferRelativeResize="0"/>
          <p:nvPr/>
        </p:nvPicPr>
        <p:blipFill rotWithShape="1">
          <a:blip r:embed="rId3">
            <a:alphaModFix/>
          </a:blip>
          <a:srcRect/>
          <a:stretch/>
        </p:blipFill>
        <p:spPr>
          <a:xfrm flipH="1">
            <a:off x="8179172" y="3223841"/>
            <a:ext cx="4012828" cy="37371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4" name="Title 3">
            <a:extLst>
              <a:ext uri="{FF2B5EF4-FFF2-40B4-BE49-F238E27FC236}">
                <a16:creationId xmlns:a16="http://schemas.microsoft.com/office/drawing/2014/main" id="{E851EB27-343A-ACEE-9E88-34C8D5FEA321}"/>
              </a:ext>
            </a:extLst>
          </p:cNvPr>
          <p:cNvSpPr>
            <a:spLocks noGrp="1"/>
          </p:cNvSpPr>
          <p:nvPr>
            <p:ph type="title"/>
          </p:nvPr>
        </p:nvSpPr>
        <p:spPr/>
        <p:txBody>
          <a:bodyPr/>
          <a:lstStyle/>
          <a:p>
            <a:r>
              <a:rPr lang="en-US"/>
              <a:t>Common Lighting Issues</a:t>
            </a:r>
          </a:p>
        </p:txBody>
      </p:sp>
      <p:pic>
        <p:nvPicPr>
          <p:cNvPr id="182" name="Google Shape;182;p21" descr="A group of people posing for a photo&#10;&#10;Description automatically generated"/>
          <p:cNvPicPr preferRelativeResize="0">
            <a:picLocks noGrp="1"/>
          </p:cNvPicPr>
          <p:nvPr>
            <p:ph idx="1"/>
          </p:nvPr>
        </p:nvPicPr>
        <p:blipFill rotWithShape="1">
          <a:blip r:embed="rId3"/>
          <a:srcRect t="17147" b="4706"/>
          <a:stretch/>
        </p:blipFill>
        <p:spPr>
          <a:xfrm>
            <a:off x="1384716" y="2846387"/>
            <a:ext cx="9422567" cy="3908426"/>
          </a:xfrm>
        </p:spPr>
      </p:pic>
      <p:sp>
        <p:nvSpPr>
          <p:cNvPr id="183" name="Google Shape;183;p21"/>
          <p:cNvSpPr txBox="1"/>
          <p:nvPr/>
        </p:nvSpPr>
        <p:spPr>
          <a:xfrm>
            <a:off x="839788" y="1857375"/>
            <a:ext cx="10647362" cy="4011613"/>
          </a:xfrm>
          <a:prstGeom prst="rect">
            <a:avLst/>
          </a:prstGeom>
        </p:spPr>
        <p:txBody>
          <a:bodyPr spcFirstLastPara="1" vert="horz" lIns="91440" tIns="45720" rIns="91440" bIns="45720" rtlCol="0" anchorCtr="0">
            <a:normAutofit/>
          </a:bodyPr>
          <a:lstStyle/>
          <a:p>
            <a:pPr defTabSz="914400">
              <a:lnSpc>
                <a:spcPct val="90000"/>
              </a:lnSpc>
              <a:spcBef>
                <a:spcPts val="1000"/>
              </a:spcBef>
              <a:spcAft>
                <a:spcPts val="0"/>
              </a:spcAft>
            </a:pPr>
            <a:r>
              <a:rPr lang="en-US" sz="2000" i="0" kern="1200" dirty="0">
                <a:latin typeface="Calibri" panose="020F0502020204030204" pitchFamily="34" charset="0"/>
                <a:ea typeface="Verdana" panose="020B0604030504040204" pitchFamily="34" charset="0"/>
                <a:cs typeface="Calibri" panose="020F0502020204030204" pitchFamily="34" charset="0"/>
              </a:rPr>
              <a:t>Think back to when we talked about aperture earlier. These issues I have seen too many times in House Hunters and other professionally shot shows. The iris controls the aperture which lets in the appropriate amount of lighting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txBox="1">
            <a:spLocks noGrp="1"/>
          </p:cNvSpPr>
          <p:nvPr>
            <p:ph type="title"/>
          </p:nvPr>
        </p:nvSpPr>
        <p:spPr/>
        <p:txBody>
          <a:bodyPr/>
          <a:lstStyle/>
          <a:p>
            <a:pPr lvl="0"/>
            <a:r>
              <a:rPr lang="en-US">
                <a:sym typeface="Georgia"/>
              </a:rPr>
              <a:t>Lavalier mic</a:t>
            </a:r>
          </a:p>
        </p:txBody>
      </p:sp>
      <p:sp>
        <p:nvSpPr>
          <p:cNvPr id="417" name="Google Shape;417;p48"/>
          <p:cNvSpPr txBox="1">
            <a:spLocks noGrp="1"/>
          </p:cNvSpPr>
          <p:nvPr>
            <p:ph idx="1"/>
          </p:nvPr>
        </p:nvSpPr>
        <p:spPr/>
        <p:txBody>
          <a:bodyPr/>
          <a:lstStyle/>
          <a:p>
            <a:pPr lvl="0"/>
            <a:r>
              <a:rPr lang="en-US" dirty="0"/>
              <a:t>Also known as :</a:t>
            </a:r>
          </a:p>
          <a:p>
            <a:pPr lvl="1"/>
            <a:r>
              <a:rPr lang="en-US" dirty="0">
                <a:sym typeface="Arial"/>
              </a:rPr>
              <a:t>Lapel mic </a:t>
            </a:r>
            <a:endParaRPr lang="en-US" dirty="0"/>
          </a:p>
          <a:p>
            <a:pPr lvl="1"/>
            <a:r>
              <a:rPr lang="en-US" dirty="0" err="1">
                <a:sym typeface="Arial"/>
              </a:rPr>
              <a:t>Lav</a:t>
            </a:r>
            <a:r>
              <a:rPr lang="en-US" dirty="0">
                <a:sym typeface="Arial"/>
              </a:rPr>
              <a:t> mic</a:t>
            </a:r>
            <a:endParaRPr lang="en-US" dirty="0"/>
          </a:p>
          <a:p>
            <a:pPr lvl="1"/>
            <a:r>
              <a:rPr lang="en-US" dirty="0">
                <a:sym typeface="Arial"/>
              </a:rPr>
              <a:t>Wireless mic </a:t>
            </a:r>
            <a:endParaRPr lang="en-US" dirty="0"/>
          </a:p>
          <a:p>
            <a:pPr lvl="1"/>
            <a:r>
              <a:rPr lang="en-US" dirty="0">
                <a:sym typeface="Arial"/>
              </a:rPr>
              <a:t>Clip-on mic</a:t>
            </a:r>
            <a:endParaRPr lang="en-US" dirty="0"/>
          </a:p>
          <a:p>
            <a:pPr lvl="0"/>
            <a:endParaRPr lang="en-US" dirty="0"/>
          </a:p>
        </p:txBody>
      </p:sp>
      <p:sp>
        <p:nvSpPr>
          <p:cNvPr id="418" name="Google Shape;418;p48"/>
          <p:cNvSpPr txBox="1"/>
          <p:nvPr/>
        </p:nvSpPr>
        <p:spPr>
          <a:xfrm>
            <a:off x="2194559" y="2731482"/>
            <a:ext cx="8659906" cy="2800767"/>
          </a:xfrm>
          <a:prstGeom prst="rect">
            <a:avLst/>
          </a:prstGeom>
          <a:noFill/>
          <a:ln>
            <a:noFill/>
          </a:ln>
        </p:spPr>
        <p:txBody>
          <a:bodyPr spcFirstLastPara="1" wrap="square" lIns="91425" tIns="45700" rIns="91425" bIns="45700" anchor="t" anchorCtr="0">
            <a:noAutofit/>
          </a:bodyPr>
          <a:lstStyle/>
          <a:p>
            <a:pPr marL="685800" marR="0" lvl="0" indent="-685800" algn="l" rtl="0">
              <a:spcBef>
                <a:spcPts val="0"/>
              </a:spcBef>
              <a:spcAft>
                <a:spcPts val="0"/>
              </a:spcAft>
              <a:buClr>
                <a:schemeClr val="dk1"/>
              </a:buClr>
              <a:buSzPts val="4400"/>
              <a:buFont typeface="Arial"/>
              <a:buChar char="•"/>
            </a:pPr>
            <a:endParaRPr dirty="0"/>
          </a:p>
        </p:txBody>
      </p:sp>
      <p:pic>
        <p:nvPicPr>
          <p:cNvPr id="9" name="Google Shape;423;p49">
            <a:extLst>
              <a:ext uri="{FF2B5EF4-FFF2-40B4-BE49-F238E27FC236}">
                <a16:creationId xmlns:a16="http://schemas.microsoft.com/office/drawing/2014/main" id="{3235AEEA-9021-028B-8A65-68B079F5D5C6}"/>
              </a:ext>
            </a:extLst>
          </p:cNvPr>
          <p:cNvPicPr preferRelativeResize="0">
            <a:picLocks/>
          </p:cNvPicPr>
          <p:nvPr/>
        </p:nvPicPr>
        <p:blipFill rotWithShape="1">
          <a:blip r:embed="rId3">
            <a:alphaModFix/>
          </a:blip>
          <a:srcRect l="11111"/>
          <a:stretch/>
        </p:blipFill>
        <p:spPr>
          <a:xfrm>
            <a:off x="4398551" y="1690687"/>
            <a:ext cx="7509931" cy="42243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0"/>
          <p:cNvSpPr txBox="1">
            <a:spLocks noGrp="1"/>
          </p:cNvSpPr>
          <p:nvPr>
            <p:ph type="title"/>
          </p:nvPr>
        </p:nvSpPr>
        <p:spPr/>
        <p:txBody>
          <a:bodyPr/>
          <a:lstStyle/>
          <a:p>
            <a:pPr lvl="0"/>
            <a:r>
              <a:rPr lang="en-US">
                <a:sym typeface="Georgia"/>
              </a:rPr>
              <a:t>Lavalier mic</a:t>
            </a:r>
          </a:p>
        </p:txBody>
      </p:sp>
      <p:sp>
        <p:nvSpPr>
          <p:cNvPr id="429" name="Google Shape;429;p50"/>
          <p:cNvSpPr txBox="1">
            <a:spLocks noGrp="1"/>
          </p:cNvSpPr>
          <p:nvPr>
            <p:ph idx="1"/>
          </p:nvPr>
        </p:nvSpPr>
        <p:spPr/>
        <p:txBody>
          <a:bodyPr/>
          <a:lstStyle/>
          <a:p>
            <a:pPr lvl="0"/>
            <a:r>
              <a:rPr lang="en-US" dirty="0"/>
              <a:t>Perfect for:</a:t>
            </a:r>
          </a:p>
          <a:p>
            <a:pPr lvl="1"/>
            <a:r>
              <a:rPr lang="en-US" dirty="0">
                <a:sym typeface="Arial"/>
              </a:rPr>
              <a:t>Shooting from long distances</a:t>
            </a:r>
            <a:endParaRPr lang="en-US" dirty="0"/>
          </a:p>
          <a:p>
            <a:pPr lvl="1"/>
            <a:r>
              <a:rPr lang="en-US" dirty="0">
                <a:sym typeface="Arial"/>
              </a:rPr>
              <a:t>Interviews</a:t>
            </a:r>
            <a:endParaRPr lang="en-US" dirty="0"/>
          </a:p>
          <a:p>
            <a:pPr lvl="1"/>
            <a:r>
              <a:rPr lang="en-US" dirty="0">
                <a:sym typeface="Arial"/>
              </a:rPr>
              <a:t>Tours</a:t>
            </a:r>
            <a:endParaRPr lang="en-US" dirty="0"/>
          </a:p>
          <a:p>
            <a:pPr lvl="1"/>
            <a:r>
              <a:rPr lang="en-US" dirty="0">
                <a:sym typeface="Arial"/>
              </a:rPr>
              <a:t>News casters</a:t>
            </a:r>
            <a:endParaRPr lang="en-US" dirty="0"/>
          </a:p>
          <a:p>
            <a:pPr lvl="1"/>
            <a:r>
              <a:rPr lang="en-US" i="1" dirty="0"/>
              <a:t>Anytime the mic needs to be hidden</a:t>
            </a:r>
          </a:p>
          <a:p>
            <a:pPr lvl="0"/>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1"/>
          <p:cNvSpPr txBox="1">
            <a:spLocks noGrp="1"/>
          </p:cNvSpPr>
          <p:nvPr>
            <p:ph type="title"/>
          </p:nvPr>
        </p:nvSpPr>
        <p:spPr/>
        <p:txBody>
          <a:bodyPr/>
          <a:lstStyle/>
          <a:p>
            <a:pPr lvl="0"/>
            <a:r>
              <a:rPr lang="en-US">
                <a:sym typeface="Georgia"/>
              </a:rPr>
              <a:t>Lavalier Mic - Pros</a:t>
            </a:r>
          </a:p>
        </p:txBody>
      </p:sp>
      <p:sp>
        <p:nvSpPr>
          <p:cNvPr id="437" name="Google Shape;437;p51"/>
          <p:cNvSpPr txBox="1">
            <a:spLocks noGrp="1"/>
          </p:cNvSpPr>
          <p:nvPr>
            <p:ph idx="1"/>
          </p:nvPr>
        </p:nvSpPr>
        <p:spPr/>
        <p:txBody>
          <a:bodyPr/>
          <a:lstStyle/>
          <a:p>
            <a:pPr lvl="0"/>
            <a:r>
              <a:rPr lang="en-US" b="0" dirty="0"/>
              <a:t>Pinned to the subject’s outerwear</a:t>
            </a:r>
          </a:p>
          <a:p>
            <a:pPr lvl="0"/>
            <a:r>
              <a:rPr lang="en-US" b="0" dirty="0"/>
              <a:t>Conceal them so that viewers can’t see the mic </a:t>
            </a:r>
          </a:p>
          <a:p>
            <a:pPr lvl="0"/>
            <a:r>
              <a:rPr lang="en-US" b="0" dirty="0"/>
              <a:t>The smallest microphone </a:t>
            </a:r>
          </a:p>
          <a:p>
            <a:pPr lvl="0"/>
            <a:r>
              <a:rPr lang="en-US" b="0" dirty="0"/>
              <a:t>The only microphone someone does not have to hold</a:t>
            </a:r>
          </a:p>
          <a:p>
            <a:pPr lvl="0"/>
            <a:r>
              <a:rPr lang="en-US" b="0" dirty="0"/>
              <a:t>Only picks up sound from one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2"/>
          <p:cNvSpPr txBox="1">
            <a:spLocks noGrp="1"/>
          </p:cNvSpPr>
          <p:nvPr>
            <p:ph type="title"/>
          </p:nvPr>
        </p:nvSpPr>
        <p:spPr/>
        <p:txBody>
          <a:bodyPr/>
          <a:lstStyle/>
          <a:p>
            <a:pPr lvl="0"/>
            <a:r>
              <a:rPr lang="en-US">
                <a:sym typeface="Georgia"/>
              </a:rPr>
              <a:t>Lavalier Mic - Downside</a:t>
            </a:r>
          </a:p>
        </p:txBody>
      </p:sp>
      <p:sp>
        <p:nvSpPr>
          <p:cNvPr id="444" name="Google Shape;444;p52"/>
          <p:cNvSpPr txBox="1">
            <a:spLocks noGrp="1"/>
          </p:cNvSpPr>
          <p:nvPr>
            <p:ph idx="1"/>
          </p:nvPr>
        </p:nvSpPr>
        <p:spPr/>
        <p:txBody>
          <a:bodyPr/>
          <a:lstStyle/>
          <a:p>
            <a:pPr lvl="0"/>
            <a:r>
              <a:rPr lang="en-US" b="0" dirty="0"/>
              <a:t>Even though it allows the actor to be handsfree, this microphone is pinned to clothes and has to be close to the person’s mouth. Hair and clothing articles can muffle or rustle against this microphone causing unwanted or bad sound.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3"/>
          <p:cNvSpPr txBox="1">
            <a:spLocks noGrp="1"/>
          </p:cNvSpPr>
          <p:nvPr>
            <p:ph type="title"/>
          </p:nvPr>
        </p:nvSpPr>
        <p:spPr/>
        <p:txBody>
          <a:bodyPr/>
          <a:lstStyle/>
          <a:p>
            <a:pPr lvl="0"/>
            <a:r>
              <a:rPr lang="en-US">
                <a:sym typeface="Georgia"/>
              </a:rPr>
              <a:t>Shot Gun Mic</a:t>
            </a:r>
          </a:p>
        </p:txBody>
      </p:sp>
      <p:sp>
        <p:nvSpPr>
          <p:cNvPr id="450" name="Google Shape;450;p53"/>
          <p:cNvSpPr txBox="1">
            <a:spLocks noGrp="1"/>
          </p:cNvSpPr>
          <p:nvPr>
            <p:ph idx="1"/>
          </p:nvPr>
        </p:nvSpPr>
        <p:spPr/>
        <p:txBody>
          <a:bodyPr/>
          <a:lstStyle/>
          <a:p>
            <a:pPr lvl="0"/>
            <a:r>
              <a:rPr lang="en-US" b="0" dirty="0"/>
              <a:t>Perfect for:</a:t>
            </a:r>
          </a:p>
          <a:p>
            <a:pPr lvl="1"/>
            <a:r>
              <a:rPr lang="en-US" b="0" dirty="0">
                <a:sym typeface="Arial"/>
              </a:rPr>
              <a:t>Dialogue </a:t>
            </a:r>
            <a:endParaRPr lang="en-US" b="0" dirty="0"/>
          </a:p>
          <a:p>
            <a:pPr lvl="1"/>
            <a:r>
              <a:rPr lang="en-US" b="0" dirty="0">
                <a:sym typeface="Arial"/>
              </a:rPr>
              <a:t>Close-ups </a:t>
            </a:r>
            <a:endParaRPr lang="en-US" b="0" dirty="0"/>
          </a:p>
          <a:p>
            <a:pPr lvl="1"/>
            <a:r>
              <a:rPr lang="en-US" b="0" dirty="0">
                <a:sym typeface="Arial"/>
              </a:rPr>
              <a:t>Movie scenes</a:t>
            </a:r>
          </a:p>
          <a:p>
            <a:pPr lvl="0"/>
            <a:endParaRPr lang="en-US" b="0" dirty="0">
              <a:sym typeface="Arial"/>
            </a:endParaRPr>
          </a:p>
          <a:p>
            <a:r>
              <a:rPr lang="en-US" b="0" dirty="0">
                <a:sym typeface="Arial"/>
              </a:rPr>
              <a:t>Also known as Boom Mic</a:t>
            </a:r>
            <a:endParaRPr lang="en-US" b="0" dirty="0"/>
          </a:p>
          <a:p>
            <a:pPr lvl="0"/>
            <a:endParaRPr lang="en-US" b="0" dirty="0"/>
          </a:p>
        </p:txBody>
      </p:sp>
      <p:sp>
        <p:nvSpPr>
          <p:cNvPr id="451" name="Google Shape;451;p53"/>
          <p:cNvSpPr txBox="1"/>
          <p:nvPr/>
        </p:nvSpPr>
        <p:spPr>
          <a:xfrm>
            <a:off x="5583218" y="2718804"/>
            <a:ext cx="8659906" cy="2123658"/>
          </a:xfrm>
          <a:prstGeom prst="rect">
            <a:avLst/>
          </a:prstGeom>
          <a:noFill/>
          <a:ln>
            <a:noFill/>
          </a:ln>
        </p:spPr>
        <p:txBody>
          <a:bodyPr spcFirstLastPara="1" wrap="square" lIns="91425" tIns="45700" rIns="91425" bIns="45700" anchor="t" anchorCtr="0">
            <a:noAutofit/>
          </a:bodyPr>
          <a:lstStyle/>
          <a:p>
            <a:pPr marL="685800" marR="0" lvl="0" indent="-685800" algn="l" rtl="0">
              <a:spcBef>
                <a:spcPts val="0"/>
              </a:spcBef>
              <a:spcAft>
                <a:spcPts val="0"/>
              </a:spcAft>
              <a:buClr>
                <a:schemeClr val="dk1"/>
              </a:buClr>
              <a:buSzPts val="4400"/>
              <a:buFont typeface="Arial"/>
              <a:buChar char="•"/>
            </a:pPr>
            <a:endParaRPr dirty="0"/>
          </a:p>
        </p:txBody>
      </p:sp>
      <p:sp>
        <p:nvSpPr>
          <p:cNvPr id="452" name="Google Shape;452;p53"/>
          <p:cNvSpPr txBox="1"/>
          <p:nvPr/>
        </p:nvSpPr>
        <p:spPr>
          <a:xfrm>
            <a:off x="746408" y="4327052"/>
            <a:ext cx="3894971" cy="8888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1"/>
              </a:buClr>
              <a:buSzPts val="4400"/>
              <a:buFont typeface="Arial"/>
              <a:buNone/>
            </a:pPr>
            <a:endParaRPr dirty="0"/>
          </a:p>
        </p:txBody>
      </p:sp>
      <p:pic>
        <p:nvPicPr>
          <p:cNvPr id="454" name="Google Shape;454;p53"/>
          <p:cNvPicPr preferRelativeResize="0"/>
          <p:nvPr/>
        </p:nvPicPr>
        <p:blipFill rotWithShape="1">
          <a:blip r:embed="rId3">
            <a:alphaModFix/>
          </a:blip>
          <a:srcRect/>
          <a:stretch/>
        </p:blipFill>
        <p:spPr>
          <a:xfrm rot="4169835" flipH="1">
            <a:off x="7932120" y="-1041686"/>
            <a:ext cx="3744833" cy="3454400"/>
          </a:xfrm>
          <a:prstGeom prst="rect">
            <a:avLst/>
          </a:prstGeom>
          <a:noFill/>
          <a:ln>
            <a:noFill/>
          </a:ln>
        </p:spPr>
      </p:pic>
      <p:pic>
        <p:nvPicPr>
          <p:cNvPr id="455" name="Google Shape;455;p53"/>
          <p:cNvPicPr preferRelativeResize="0"/>
          <p:nvPr/>
        </p:nvPicPr>
        <p:blipFill>
          <a:blip r:embed="rId4">
            <a:alphaModFix/>
          </a:blip>
          <a:stretch>
            <a:fillRect/>
          </a:stretch>
        </p:blipFill>
        <p:spPr>
          <a:xfrm>
            <a:off x="6491548" y="2632096"/>
            <a:ext cx="5224425" cy="2622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additive="base">
                                        <p:cTn id="7" dur="500"/>
                                        <p:tgtEl>
                                          <p:spTgt spid="4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4"/>
          <p:cNvSpPr txBox="1">
            <a:spLocks noGrp="1"/>
          </p:cNvSpPr>
          <p:nvPr>
            <p:ph type="title"/>
          </p:nvPr>
        </p:nvSpPr>
        <p:spPr/>
        <p:txBody>
          <a:bodyPr/>
          <a:lstStyle/>
          <a:p>
            <a:pPr lvl="0"/>
            <a:r>
              <a:rPr lang="en-US">
                <a:sym typeface="Georgia"/>
              </a:rPr>
              <a:t>Shot Gun Mic</a:t>
            </a:r>
          </a:p>
        </p:txBody>
      </p:sp>
      <p:sp>
        <p:nvSpPr>
          <p:cNvPr id="461" name="Google Shape;461;p54"/>
          <p:cNvSpPr txBox="1">
            <a:spLocks noGrp="1"/>
          </p:cNvSpPr>
          <p:nvPr>
            <p:ph idx="1"/>
          </p:nvPr>
        </p:nvSpPr>
        <p:spPr/>
        <p:txBody>
          <a:bodyPr/>
          <a:lstStyle/>
          <a:p>
            <a:pPr lvl="0"/>
            <a:r>
              <a:rPr lang="en-US" b="0" dirty="0"/>
              <a:t>Attached to the camera </a:t>
            </a:r>
          </a:p>
          <a:p>
            <a:pPr lvl="0"/>
            <a:r>
              <a:rPr lang="en-US" b="0" dirty="0"/>
              <a:t>If attached to a boom pole, becomes a boom mic</a:t>
            </a:r>
          </a:p>
          <a:p>
            <a:pPr lvl="0"/>
            <a:r>
              <a:rPr lang="en-US" b="0" dirty="0"/>
              <a:t>Has a narrow pick up pattern</a:t>
            </a:r>
          </a:p>
          <a:p>
            <a:pPr lvl="0"/>
            <a:r>
              <a:rPr lang="en-US" b="0" dirty="0"/>
              <a:t>Should be pointed directly at or close to the audio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468" name="Google Shape;468;p55"/>
          <p:cNvSpPr txBox="1">
            <a:spLocks noGrp="1"/>
          </p:cNvSpPr>
          <p:nvPr>
            <p:ph idx="1"/>
          </p:nvPr>
        </p:nvSpPr>
        <p:spPr>
          <a:prstGeom prst="rect">
            <a:avLst/>
          </a:prstGeom>
        </p:spPr>
        <p:txBody>
          <a:bodyPr spcFirstLastPara="1" wrap="square" lIns="0" tIns="45700" rIns="0" bIns="45700" anchor="t" anchorCtr="0">
            <a:normAutofit/>
          </a:bodyPr>
          <a:lstStyle/>
          <a:p>
            <a:pPr marL="0" lvl="0" indent="0" algn="l" rtl="0">
              <a:spcBef>
                <a:spcPts val="1200"/>
              </a:spcBef>
              <a:spcAft>
                <a:spcPts val="200"/>
              </a:spcAft>
              <a:buNone/>
            </a:pPr>
            <a:endParaRPr/>
          </a:p>
        </p:txBody>
      </p:sp>
      <p:pic>
        <p:nvPicPr>
          <p:cNvPr id="469" name="Google Shape;469;p55" title="shot gun mic.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6"/>
          <p:cNvSpPr txBox="1">
            <a:spLocks noGrp="1"/>
          </p:cNvSpPr>
          <p:nvPr>
            <p:ph type="title"/>
          </p:nvPr>
        </p:nvSpPr>
        <p:spPr/>
        <p:txBody>
          <a:bodyPr/>
          <a:lstStyle/>
          <a:p>
            <a:pPr lvl="0"/>
            <a:r>
              <a:rPr lang="en-US">
                <a:sym typeface="Georgia"/>
              </a:rPr>
              <a:t>Shotgun &amp; Boom mics</a:t>
            </a:r>
          </a:p>
        </p:txBody>
      </p:sp>
      <p:sp>
        <p:nvSpPr>
          <p:cNvPr id="476" name="Google Shape;476;p56"/>
          <p:cNvSpPr txBox="1">
            <a:spLocks noGrp="1"/>
          </p:cNvSpPr>
          <p:nvPr>
            <p:ph idx="1"/>
          </p:nvPr>
        </p:nvSpPr>
        <p:spPr/>
        <p:txBody>
          <a:bodyPr/>
          <a:lstStyle/>
          <a:p>
            <a:pPr lvl="0"/>
            <a:r>
              <a:rPr lang="en-US" b="0" dirty="0"/>
              <a:t>Boom mics and Shotgun mics are used the most because they can be held just off screen and still allow for good quality of sound. </a:t>
            </a:r>
          </a:p>
          <a:p>
            <a:pPr lvl="0"/>
            <a:r>
              <a:rPr lang="en-US" b="0" dirty="0"/>
              <a:t>They are the only mics that aren’t in front of the camera</a:t>
            </a:r>
          </a:p>
          <a:p>
            <a:pPr lvl="0"/>
            <a:r>
              <a:rPr lang="en-US" b="0" dirty="0"/>
              <a:t>But we have to be careful not to have it fall into the camera’s view (seen at the beginning of previous video), this happens all the time and you may catch them in your tv shows you are watching.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7"/>
          <p:cNvSpPr txBox="1">
            <a:spLocks noGrp="1"/>
          </p:cNvSpPr>
          <p:nvPr>
            <p:ph type="title"/>
          </p:nvPr>
        </p:nvSpPr>
        <p:spPr/>
        <p:txBody>
          <a:bodyPr/>
          <a:lstStyle/>
          <a:p>
            <a:pPr lvl="0"/>
            <a:r>
              <a:rPr lang="en-US">
                <a:sym typeface="Georgia"/>
              </a:rPr>
              <a:t>Room tone</a:t>
            </a:r>
          </a:p>
        </p:txBody>
      </p:sp>
      <p:sp>
        <p:nvSpPr>
          <p:cNvPr id="3" name="Content Placeholder 2">
            <a:extLst>
              <a:ext uri="{FF2B5EF4-FFF2-40B4-BE49-F238E27FC236}">
                <a16:creationId xmlns:a16="http://schemas.microsoft.com/office/drawing/2014/main" id="{7DAEF6B6-F762-DB6E-55C3-DC4A2D1C6365}"/>
              </a:ext>
            </a:extLst>
          </p:cNvPr>
          <p:cNvSpPr>
            <a:spLocks noGrp="1"/>
          </p:cNvSpPr>
          <p:nvPr>
            <p:ph idx="1"/>
          </p:nvPr>
        </p:nvSpPr>
        <p:spPr/>
        <p:txBody>
          <a:bodyPr>
            <a:normAutofit lnSpcReduction="10000"/>
          </a:bodyPr>
          <a:lstStyle/>
          <a:p>
            <a:pPr lvl="0"/>
            <a:r>
              <a:rPr lang="en-US" b="0" dirty="0"/>
              <a:t>You want to record 30 seconds of silence when filming because it allows you to place this audio under </a:t>
            </a:r>
            <a:r>
              <a:rPr lang="en-US" b="0" dirty="0" err="1"/>
              <a:t>jumpcuts</a:t>
            </a:r>
            <a:r>
              <a:rPr lang="en-US" b="0" dirty="0"/>
              <a:t> in the editing process. Allows us to smooth audio cuts or issues in editing. </a:t>
            </a:r>
          </a:p>
          <a:p>
            <a:pPr lvl="0"/>
            <a:r>
              <a:rPr lang="en-US" b="0" dirty="0"/>
              <a:t>You should always get 30 seconds before and after you film to use for editing</a:t>
            </a:r>
          </a:p>
          <a:p>
            <a:pPr lvl="0"/>
            <a:r>
              <a:rPr lang="en-US" b="0" dirty="0"/>
              <a:t>No room is ever completely silent. If you listen right now, your room probably has the humming of a light source or computer source. Or you can hear noises from outside your room.</a:t>
            </a:r>
          </a:p>
          <a:p>
            <a:endParaRPr lang="en-US" b="0" dirty="0"/>
          </a:p>
        </p:txBody>
      </p:sp>
      <p:sp>
        <p:nvSpPr>
          <p:cNvPr id="483" name="Google Shape;483;p57"/>
          <p:cNvSpPr txBox="1"/>
          <p:nvPr/>
        </p:nvSpPr>
        <p:spPr>
          <a:xfrm>
            <a:off x="1066800" y="2498498"/>
            <a:ext cx="10058400" cy="37608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1200"/>
              </a:spcBef>
              <a:spcAft>
                <a:spcPts val="0"/>
              </a:spcAft>
              <a:buNone/>
            </a:pPr>
            <a:endParaRPr sz="2800" dirty="0">
              <a:solidFill>
                <a:srgbClr val="3F3F3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92" name="Google Shape;492;p58"/>
          <p:cNvSpPr txBox="1">
            <a:spLocks noGrp="1"/>
          </p:cNvSpPr>
          <p:nvPr>
            <p:ph type="title"/>
          </p:nvPr>
        </p:nvSpPr>
        <p:spPr/>
        <p:txBody>
          <a:bodyPr/>
          <a:lstStyle/>
          <a:p>
            <a:pPr lvl="0"/>
            <a:r>
              <a:rPr lang="en-US">
                <a:sym typeface="Georgia"/>
              </a:rPr>
              <a:t>Audio to Enhance Video</a:t>
            </a:r>
          </a:p>
        </p:txBody>
      </p:sp>
      <p:grpSp>
        <p:nvGrpSpPr>
          <p:cNvPr id="493" name="Google Shape;493;p58"/>
          <p:cNvGrpSpPr/>
          <p:nvPr/>
        </p:nvGrpSpPr>
        <p:grpSpPr>
          <a:xfrm>
            <a:off x="775494" y="1690688"/>
            <a:ext cx="10641012" cy="4443842"/>
            <a:chOff x="0" y="77795"/>
            <a:chExt cx="6797675" cy="5494321"/>
          </a:xfrm>
        </p:grpSpPr>
        <p:sp>
          <p:nvSpPr>
            <p:cNvPr id="494" name="Google Shape;494;p58"/>
            <p:cNvSpPr/>
            <p:nvPr/>
          </p:nvSpPr>
          <p:spPr>
            <a:xfrm>
              <a:off x="0" y="461555"/>
              <a:ext cx="6797675" cy="2497950"/>
            </a:xfrm>
            <a:prstGeom prst="rect">
              <a:avLst/>
            </a:prstGeom>
            <a:solidFill>
              <a:schemeClr val="lt1">
                <a:alpha val="89803"/>
              </a:schemeClr>
            </a:solidFill>
            <a:ln w="15875" cap="flat" cmpd="sng">
              <a:solidFill>
                <a:srgbClr val="B06B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8"/>
            <p:cNvSpPr txBox="1"/>
            <p:nvPr/>
          </p:nvSpPr>
          <p:spPr>
            <a:xfrm>
              <a:off x="0" y="461555"/>
              <a:ext cx="6797675" cy="2497950"/>
            </a:xfrm>
            <a:prstGeom prst="rect">
              <a:avLst/>
            </a:prstGeom>
            <a:noFill/>
            <a:ln>
              <a:solidFill>
                <a:schemeClr val="accent6"/>
              </a:solidFill>
            </a:ln>
          </p:spPr>
          <p:txBody>
            <a:bodyPr spcFirstLastPara="1" wrap="square" lIns="527575" tIns="541525" rIns="527575" bIns="184900" anchor="t" anchorCtr="0">
              <a:noAutofit/>
            </a:bodyPr>
            <a:lstStyle/>
            <a:p>
              <a:pPr marL="228600" marR="0" lvl="1" indent="-228600" algn="l" rtl="0">
                <a:lnSpc>
                  <a:spcPct val="9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Using the actual sounds of the environment in which the video takes place.</a:t>
              </a:r>
              <a:endParaRPr dirty="0"/>
            </a:p>
            <a:p>
              <a:pPr marL="228600" marR="0" lvl="1" indent="-228600" algn="l" rtl="0">
                <a:lnSpc>
                  <a:spcPct val="90000"/>
                </a:lnSpc>
                <a:spcBef>
                  <a:spcPts val="39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Typically used to make the video seem more realistic.</a:t>
              </a:r>
              <a:endParaRPr dirty="0"/>
            </a:p>
          </p:txBody>
        </p:sp>
        <p:sp>
          <p:nvSpPr>
            <p:cNvPr id="496" name="Google Shape;496;p58"/>
            <p:cNvSpPr/>
            <p:nvPr/>
          </p:nvSpPr>
          <p:spPr>
            <a:xfrm>
              <a:off x="339883" y="77795"/>
              <a:ext cx="4758372" cy="767520"/>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8"/>
            <p:cNvSpPr txBox="1"/>
            <p:nvPr/>
          </p:nvSpPr>
          <p:spPr>
            <a:xfrm>
              <a:off x="377350" y="115261"/>
              <a:ext cx="4683438" cy="692586"/>
            </a:xfrm>
            <a:prstGeom prst="rect">
              <a:avLst/>
            </a:prstGeom>
            <a:solidFill>
              <a:schemeClr val="accent3"/>
            </a:solidFill>
            <a:ln>
              <a:noFill/>
            </a:ln>
          </p:spPr>
          <p:txBody>
            <a:bodyPr spcFirstLastPara="1" wrap="square" lIns="179850" tIns="0" rIns="179850" bIns="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600" b="0" i="0" u="none" strike="noStrike" cap="none" dirty="0">
                  <a:solidFill>
                    <a:schemeClr val="lt1"/>
                  </a:solidFill>
                  <a:latin typeface="Arial"/>
                  <a:ea typeface="Arial"/>
                  <a:cs typeface="Arial"/>
                  <a:sym typeface="Arial"/>
                </a:rPr>
                <a:t>Natural Sound </a:t>
              </a:r>
              <a:r>
                <a:rPr lang="en-US" sz="1800" b="0" i="0" u="none" strike="noStrike" cap="none" dirty="0">
                  <a:solidFill>
                    <a:schemeClr val="lt1"/>
                  </a:solidFill>
                  <a:latin typeface="Arial"/>
                  <a:ea typeface="Arial"/>
                  <a:cs typeface="Arial"/>
                  <a:sym typeface="Arial"/>
                </a:rPr>
                <a:t>(AKA </a:t>
              </a:r>
              <a:r>
                <a:rPr lang="en-US" sz="1800" dirty="0">
                  <a:solidFill>
                    <a:schemeClr val="lt1"/>
                  </a:solidFill>
                </a:rPr>
                <a:t>Nat Sound</a:t>
              </a:r>
              <a:r>
                <a:rPr lang="en-US" sz="1800" b="0" i="0" u="none" strike="noStrike" cap="none" dirty="0">
                  <a:solidFill>
                    <a:schemeClr val="lt1"/>
                  </a:solidFill>
                  <a:latin typeface="Arial"/>
                  <a:ea typeface="Arial"/>
                  <a:cs typeface="Arial"/>
                  <a:sym typeface="Arial"/>
                </a:rPr>
                <a:t>)</a:t>
              </a:r>
              <a:endParaRPr sz="1800" dirty="0"/>
            </a:p>
          </p:txBody>
        </p:sp>
        <p:sp>
          <p:nvSpPr>
            <p:cNvPr id="498" name="Google Shape;498;p58"/>
            <p:cNvSpPr/>
            <p:nvPr/>
          </p:nvSpPr>
          <p:spPr>
            <a:xfrm>
              <a:off x="0" y="3483666"/>
              <a:ext cx="6797675" cy="2088450"/>
            </a:xfrm>
            <a:prstGeom prst="rect">
              <a:avLst/>
            </a:prstGeom>
            <a:solidFill>
              <a:schemeClr val="lt1">
                <a:alpha val="89803"/>
              </a:schemeClr>
            </a:solidFill>
            <a:ln w="15875" cap="flat" cmpd="sng">
              <a:solidFill>
                <a:srgbClr val="B4A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8"/>
            <p:cNvSpPr txBox="1"/>
            <p:nvPr/>
          </p:nvSpPr>
          <p:spPr>
            <a:xfrm>
              <a:off x="0" y="3483666"/>
              <a:ext cx="6797675" cy="2088450"/>
            </a:xfrm>
            <a:prstGeom prst="rect">
              <a:avLst/>
            </a:prstGeom>
            <a:noFill/>
            <a:ln>
              <a:solidFill>
                <a:schemeClr val="accent6"/>
              </a:solidFill>
            </a:ln>
          </p:spPr>
          <p:txBody>
            <a:bodyPr spcFirstLastPara="1" wrap="square" lIns="527575" tIns="541525" rIns="527575" bIns="184900" anchor="t" anchorCtr="0">
              <a:noAutofit/>
            </a:bodyPr>
            <a:lstStyle/>
            <a:p>
              <a:pPr marL="228600" marR="0" lvl="1" indent="-228600"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Dialogue added to a video production to explain the visual scenario and give the audience more information about what is happening in the video.</a:t>
              </a:r>
              <a:endParaRPr/>
            </a:p>
          </p:txBody>
        </p:sp>
        <p:sp>
          <p:nvSpPr>
            <p:cNvPr id="500" name="Google Shape;500;p58"/>
            <p:cNvSpPr/>
            <p:nvPr/>
          </p:nvSpPr>
          <p:spPr>
            <a:xfrm>
              <a:off x="339883" y="3099906"/>
              <a:ext cx="4758372" cy="767520"/>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8"/>
            <p:cNvSpPr txBox="1"/>
            <p:nvPr/>
          </p:nvSpPr>
          <p:spPr>
            <a:xfrm>
              <a:off x="377349" y="3137373"/>
              <a:ext cx="4683438" cy="692586"/>
            </a:xfrm>
            <a:prstGeom prst="rect">
              <a:avLst/>
            </a:prstGeom>
            <a:solidFill>
              <a:schemeClr val="accent3"/>
            </a:solidFill>
            <a:ln>
              <a:noFill/>
            </a:ln>
          </p:spPr>
          <p:txBody>
            <a:bodyPr spcFirstLastPara="1" wrap="square" lIns="179850" tIns="0" rIns="179850" bIns="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600" b="0" i="0" u="none" strike="noStrike" cap="none" dirty="0">
                  <a:solidFill>
                    <a:schemeClr val="lt1"/>
                  </a:solidFill>
                  <a:latin typeface="Arial"/>
                  <a:ea typeface="Arial"/>
                  <a:cs typeface="Arial"/>
                  <a:sym typeface="Arial"/>
                </a:rPr>
                <a:t>Recorded Narration (Voiceover)</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2" name="Google Shape;192;p22"/>
          <p:cNvSpPr txBox="1">
            <a:spLocks noGrp="1"/>
          </p:cNvSpPr>
          <p:nvPr>
            <p:ph type="title"/>
          </p:nvPr>
        </p:nvSpPr>
        <p:spPr>
          <a:xfrm>
            <a:off x="839788" y="457200"/>
            <a:ext cx="3932237" cy="1600200"/>
          </a:xfrm>
        </p:spPr>
        <p:txBody>
          <a:bodyPr anchor="b">
            <a:normAutofit/>
          </a:bodyPr>
          <a:lstStyle/>
          <a:p>
            <a:pPr lvl="0"/>
            <a:r>
              <a:rPr lang="en-US"/>
              <a:t>Advanced Lighting Terms</a:t>
            </a:r>
          </a:p>
        </p:txBody>
      </p:sp>
      <p:pic>
        <p:nvPicPr>
          <p:cNvPr id="194" name="Google Shape;194;p22" descr="Shape&#10;&#10;Description automatically generated with medium confidence"/>
          <p:cNvPicPr preferRelativeResize="0"/>
          <p:nvPr/>
        </p:nvPicPr>
        <p:blipFill rotWithShape="1">
          <a:blip r:embed="rId3"/>
          <a:stretch/>
        </p:blipFill>
        <p:spPr>
          <a:xfrm>
            <a:off x="5183188" y="1109663"/>
            <a:ext cx="6172200" cy="4629149"/>
          </a:xfrm>
          <a:prstGeom prst="rect">
            <a:avLst/>
          </a:prstGeom>
          <a:noFill/>
          <a:ln>
            <a:noFill/>
          </a:ln>
        </p:spPr>
      </p:pic>
      <p:sp>
        <p:nvSpPr>
          <p:cNvPr id="5" name="Text Placeholder 4">
            <a:extLst>
              <a:ext uri="{FF2B5EF4-FFF2-40B4-BE49-F238E27FC236}">
                <a16:creationId xmlns:a16="http://schemas.microsoft.com/office/drawing/2014/main" id="{516BC211-1AF0-945B-5935-EC3060691F93}"/>
              </a:ext>
            </a:extLst>
          </p:cNvPr>
          <p:cNvSpPr>
            <a:spLocks noGrp="1"/>
          </p:cNvSpPr>
          <p:nvPr>
            <p:ph type="body" sz="half" idx="2"/>
          </p:nvPr>
        </p:nvSpPr>
        <p:spPr>
          <a:xfrm>
            <a:off x="839788" y="2057400"/>
            <a:ext cx="3932237" cy="3811588"/>
          </a:xfrm>
        </p:spPr>
        <p:txBody>
          <a:bodyPr>
            <a:normAutofit/>
          </a:bodyPr>
          <a:lstStyle/>
          <a:p>
            <a:r>
              <a:rPr lang="en-US" sz="2400" b="0" dirty="0"/>
              <a:t>We call the typical lighting setup for filming and interviews, 3-point lighting. The 3-point lighting setup is made up of the Key Light, Fill Light and Back Light.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23"/>
          <p:cNvSpPr txBox="1">
            <a:spLocks noGrp="1"/>
          </p:cNvSpPr>
          <p:nvPr>
            <p:ph type="title"/>
          </p:nvPr>
        </p:nvSpPr>
        <p:spPr>
          <a:xfrm>
            <a:off x="642259" y="634946"/>
            <a:ext cx="3372529" cy="50559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Geo"/>
              <a:buNone/>
            </a:pPr>
            <a:r>
              <a:rPr lang="en-US" sz="4800" dirty="0">
                <a:latin typeface="Georgia"/>
                <a:ea typeface="Georgia"/>
                <a:cs typeface="Georgia"/>
                <a:sym typeface="Georgia"/>
              </a:rPr>
              <a:t>Advanced Lighting Terms</a:t>
            </a:r>
            <a:endParaRPr dirty="0">
              <a:latin typeface="Georgia"/>
              <a:ea typeface="Georgia"/>
              <a:cs typeface="Georgia"/>
              <a:sym typeface="Georgia"/>
            </a:endParaRPr>
          </a:p>
        </p:txBody>
      </p:sp>
      <p:cxnSp>
        <p:nvCxnSpPr>
          <p:cNvPr id="202" name="Google Shape;202;p23"/>
          <p:cNvCxnSpPr/>
          <p:nvPr/>
        </p:nvCxnSpPr>
        <p:spPr>
          <a:xfrm>
            <a:off x="3573022" y="1791298"/>
            <a:ext cx="0" cy="2743200"/>
          </a:xfrm>
          <a:prstGeom prst="straightConnector1">
            <a:avLst/>
          </a:prstGeom>
          <a:noFill/>
          <a:ln w="12700" cap="flat" cmpd="sng">
            <a:solidFill>
              <a:srgbClr val="FEFEFE"/>
            </a:solidFill>
            <a:prstDash val="solid"/>
            <a:round/>
            <a:headEnd type="none" w="sm" len="sm"/>
            <a:tailEnd type="none" w="sm" len="sm"/>
          </a:ln>
        </p:spPr>
      </p:cxnSp>
      <p:grpSp>
        <p:nvGrpSpPr>
          <p:cNvPr id="204" name="Google Shape;204;p23"/>
          <p:cNvGrpSpPr/>
          <p:nvPr/>
        </p:nvGrpSpPr>
        <p:grpSpPr>
          <a:xfrm>
            <a:off x="3841749" y="198750"/>
            <a:ext cx="8080457" cy="6730288"/>
            <a:chOff x="-1" y="17143"/>
            <a:chExt cx="6910508" cy="5121595"/>
          </a:xfrm>
        </p:grpSpPr>
        <p:sp>
          <p:nvSpPr>
            <p:cNvPr id="205" name="Google Shape;205;p23"/>
            <p:cNvSpPr/>
            <p:nvPr/>
          </p:nvSpPr>
          <p:spPr>
            <a:xfrm>
              <a:off x="7" y="388592"/>
              <a:ext cx="6910500" cy="1157700"/>
            </a:xfrm>
            <a:prstGeom prst="rect">
              <a:avLst/>
            </a:prstGeom>
            <a:solidFill>
              <a:schemeClr val="lt1">
                <a:alpha val="89803"/>
              </a:schemeClr>
            </a:solidFill>
            <a:ln w="158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23"/>
            <p:cNvSpPr txBox="1"/>
            <p:nvPr/>
          </p:nvSpPr>
          <p:spPr>
            <a:xfrm>
              <a:off x="0" y="327103"/>
              <a:ext cx="6910500" cy="1157700"/>
            </a:xfrm>
            <a:prstGeom prst="rect">
              <a:avLst/>
            </a:prstGeom>
            <a:noFill/>
            <a:ln>
              <a:noFill/>
            </a:ln>
          </p:spPr>
          <p:txBody>
            <a:bodyPr spcFirstLastPara="1" wrap="square" lIns="536300" tIns="437375" rIns="536300" bIns="149350" anchor="t" anchorCtr="0">
              <a:noAutofit/>
            </a:bodyPr>
            <a:lstStyle/>
            <a:p>
              <a:pPr marL="114300" marR="0" lvl="1" indent="-254000" algn="l" rtl="0">
                <a:lnSpc>
                  <a:spcPct val="90000"/>
                </a:lnSpc>
                <a:spcBef>
                  <a:spcPts val="0"/>
                </a:spcBef>
                <a:spcAft>
                  <a:spcPts val="0"/>
                </a:spcAft>
                <a:buSzPts val="2500"/>
                <a:buFont typeface="Arial"/>
                <a:buChar char="•"/>
              </a:pPr>
              <a:r>
                <a:rPr lang="en-US" sz="2500" b="0" i="0" u="none" strike="noStrike" cap="none" dirty="0">
                  <a:latin typeface="Arial"/>
                  <a:ea typeface="Arial"/>
                  <a:cs typeface="Arial"/>
                  <a:sym typeface="Arial"/>
                </a:rPr>
                <a:t>The main source of light for the video production; pointed at the </a:t>
              </a:r>
              <a:r>
                <a:rPr lang="en-US" sz="2500" b="1" i="0" u="none" strike="noStrike" cap="none" dirty="0"/>
                <a:t>set to illuminate the subject(s)</a:t>
              </a:r>
              <a:r>
                <a:rPr lang="en-US" sz="2500" b="0" i="0" u="none" strike="noStrike" cap="none" dirty="0">
                  <a:latin typeface="Arial"/>
                  <a:ea typeface="Arial"/>
                  <a:cs typeface="Arial"/>
                  <a:sym typeface="Arial"/>
                </a:rPr>
                <a:t>. </a:t>
              </a:r>
              <a:r>
                <a:rPr lang="en-US" sz="2500" b="1" i="0" u="none" strike="noStrike" cap="none" dirty="0"/>
                <a:t>This is the first light you set u</a:t>
              </a:r>
              <a:r>
                <a:rPr lang="en-US" sz="2500" b="1" dirty="0"/>
                <a:t>p</a:t>
              </a:r>
              <a:endParaRPr sz="1800" b="1" dirty="0"/>
            </a:p>
          </p:txBody>
        </p:sp>
        <p:sp>
          <p:nvSpPr>
            <p:cNvPr id="207" name="Google Shape;207;p23"/>
            <p:cNvSpPr/>
            <p:nvPr/>
          </p:nvSpPr>
          <p:spPr>
            <a:xfrm>
              <a:off x="345519" y="17143"/>
              <a:ext cx="4837200" cy="619800"/>
            </a:xfrm>
            <a:prstGeom prst="roundRect">
              <a:avLst>
                <a:gd name="adj" fmla="val 16667"/>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23"/>
            <p:cNvSpPr txBox="1"/>
            <p:nvPr/>
          </p:nvSpPr>
          <p:spPr>
            <a:xfrm>
              <a:off x="375781" y="40529"/>
              <a:ext cx="4776600" cy="559500"/>
            </a:xfrm>
            <a:prstGeom prst="rect">
              <a:avLst/>
            </a:prstGeom>
            <a:solidFill>
              <a:schemeClr val="accent3"/>
            </a:solidFill>
            <a:ln>
              <a:noFill/>
            </a:ln>
          </p:spPr>
          <p:txBody>
            <a:bodyPr spcFirstLastPara="1" wrap="square" lIns="182825" tIns="0" rIns="182825"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500" b="0" i="0" u="none" strike="noStrike" cap="none" dirty="0">
                  <a:solidFill>
                    <a:schemeClr val="lt1"/>
                  </a:solidFill>
                  <a:latin typeface="Arial"/>
                  <a:ea typeface="Arial"/>
                  <a:cs typeface="Arial"/>
                  <a:sym typeface="Arial"/>
                </a:rPr>
                <a:t>Key Light</a:t>
              </a:r>
              <a:endParaRPr sz="1800" dirty="0"/>
            </a:p>
          </p:txBody>
        </p:sp>
        <p:sp>
          <p:nvSpPr>
            <p:cNvPr id="209" name="Google Shape;209;p23"/>
            <p:cNvSpPr/>
            <p:nvPr/>
          </p:nvSpPr>
          <p:spPr>
            <a:xfrm>
              <a:off x="0" y="1853590"/>
              <a:ext cx="6910500" cy="1520700"/>
            </a:xfrm>
            <a:prstGeom prst="rect">
              <a:avLst/>
            </a:prstGeom>
            <a:solidFill>
              <a:schemeClr val="lt1">
                <a:alpha val="89803"/>
              </a:schemeClr>
            </a:solidFill>
            <a:ln w="158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23"/>
            <p:cNvSpPr txBox="1"/>
            <p:nvPr/>
          </p:nvSpPr>
          <p:spPr>
            <a:xfrm>
              <a:off x="7" y="1915092"/>
              <a:ext cx="6910500" cy="859200"/>
            </a:xfrm>
            <a:prstGeom prst="rect">
              <a:avLst/>
            </a:prstGeom>
            <a:noFill/>
            <a:ln>
              <a:noFill/>
            </a:ln>
          </p:spPr>
          <p:txBody>
            <a:bodyPr spcFirstLastPara="1" wrap="square" lIns="536300" tIns="437375" rIns="536300" bIns="149350" anchor="t" anchorCtr="0">
              <a:noAutofit/>
            </a:bodyPr>
            <a:lstStyle/>
            <a:p>
              <a:pPr marL="114300" marR="0" lvl="1" indent="-254000" algn="l" rtl="0">
                <a:lnSpc>
                  <a:spcPct val="90000"/>
                </a:lnSpc>
                <a:spcBef>
                  <a:spcPts val="0"/>
                </a:spcBef>
                <a:spcAft>
                  <a:spcPts val="0"/>
                </a:spcAft>
                <a:buSzPts val="2500"/>
                <a:buFont typeface="Arial"/>
                <a:buChar char="•"/>
              </a:pPr>
              <a:r>
                <a:rPr lang="en-US" sz="2500" dirty="0"/>
                <a:t>L</a:t>
              </a:r>
              <a:r>
                <a:rPr lang="en-US" sz="2500" b="0" i="0" u="none" strike="noStrike" cap="none" dirty="0">
                  <a:latin typeface="Arial"/>
                  <a:ea typeface="Arial"/>
                  <a:cs typeface="Arial"/>
                  <a:sym typeface="Arial"/>
                </a:rPr>
                <a:t>ess intense light used to eliminate or soften the shadows</a:t>
              </a:r>
              <a:r>
                <a:rPr lang="en-US" sz="2500" dirty="0"/>
                <a:t>. </a:t>
              </a:r>
              <a:r>
                <a:rPr lang="en-US" sz="2500" b="1" dirty="0"/>
                <a:t>Should be set up 90 degrees from the Key Light </a:t>
              </a:r>
              <a:r>
                <a:rPr lang="en-US" sz="2000" dirty="0"/>
                <a:t>(other side of subject). </a:t>
              </a:r>
              <a:r>
                <a:rPr lang="en-US" sz="2500" dirty="0"/>
                <a:t>Move farther away from subject to make it less intense. </a:t>
              </a:r>
              <a:endParaRPr sz="2500" dirty="0"/>
            </a:p>
          </p:txBody>
        </p:sp>
        <p:sp>
          <p:nvSpPr>
            <p:cNvPr id="211" name="Google Shape;211;p23"/>
            <p:cNvSpPr/>
            <p:nvPr/>
          </p:nvSpPr>
          <p:spPr>
            <a:xfrm>
              <a:off x="345519" y="1605137"/>
              <a:ext cx="4837200" cy="619800"/>
            </a:xfrm>
            <a:prstGeom prst="roundRect">
              <a:avLst>
                <a:gd name="adj" fmla="val 16667"/>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23"/>
            <p:cNvSpPr txBox="1"/>
            <p:nvPr/>
          </p:nvSpPr>
          <p:spPr>
            <a:xfrm>
              <a:off x="375781" y="1645750"/>
              <a:ext cx="4776600" cy="559500"/>
            </a:xfrm>
            <a:prstGeom prst="rect">
              <a:avLst/>
            </a:prstGeom>
            <a:solidFill>
              <a:schemeClr val="accent3"/>
            </a:solidFill>
            <a:ln>
              <a:noFill/>
            </a:ln>
          </p:spPr>
          <p:txBody>
            <a:bodyPr spcFirstLastPara="1" wrap="square" lIns="182825" tIns="0" rIns="182825"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500" b="0" i="0" u="none" strike="noStrike" cap="none">
                  <a:solidFill>
                    <a:schemeClr val="lt1"/>
                  </a:solidFill>
                  <a:latin typeface="Arial"/>
                  <a:ea typeface="Arial"/>
                  <a:cs typeface="Arial"/>
                  <a:sym typeface="Arial"/>
                </a:rPr>
                <a:t>Fill Light</a:t>
              </a:r>
              <a:endParaRPr sz="1800"/>
            </a:p>
          </p:txBody>
        </p:sp>
        <p:sp>
          <p:nvSpPr>
            <p:cNvPr id="213" name="Google Shape;213;p23"/>
            <p:cNvSpPr/>
            <p:nvPr/>
          </p:nvSpPr>
          <p:spPr>
            <a:xfrm>
              <a:off x="0" y="3815104"/>
              <a:ext cx="6910500" cy="1157700"/>
            </a:xfrm>
            <a:prstGeom prst="rect">
              <a:avLst/>
            </a:prstGeom>
            <a:solidFill>
              <a:schemeClr val="lt1">
                <a:alpha val="89803"/>
              </a:schemeClr>
            </a:solidFill>
            <a:ln w="158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23"/>
            <p:cNvSpPr txBox="1"/>
            <p:nvPr/>
          </p:nvSpPr>
          <p:spPr>
            <a:xfrm>
              <a:off x="-1" y="3981038"/>
              <a:ext cx="6910500" cy="1157700"/>
            </a:xfrm>
            <a:prstGeom prst="rect">
              <a:avLst/>
            </a:prstGeom>
            <a:noFill/>
            <a:ln>
              <a:noFill/>
            </a:ln>
          </p:spPr>
          <p:txBody>
            <a:bodyPr spcFirstLastPara="1" wrap="square" lIns="536300" tIns="437375" rIns="536300" bIns="149350" anchor="t" anchorCtr="0">
              <a:noAutofit/>
            </a:bodyPr>
            <a:lstStyle/>
            <a:p>
              <a:pPr marL="114300" marR="0" lvl="1" indent="-254000" algn="l" rtl="0">
                <a:lnSpc>
                  <a:spcPct val="90000"/>
                </a:lnSpc>
                <a:spcBef>
                  <a:spcPts val="0"/>
                </a:spcBef>
                <a:spcAft>
                  <a:spcPts val="0"/>
                </a:spcAft>
                <a:buSzPts val="2500"/>
                <a:buFont typeface="Arial"/>
                <a:buChar char="•"/>
              </a:pPr>
              <a:r>
                <a:rPr lang="en-US" sz="2500" dirty="0"/>
                <a:t>I</a:t>
              </a:r>
              <a:r>
                <a:rPr lang="en-US" sz="2500" b="0" i="0" u="none" strike="noStrike" cap="none" dirty="0">
                  <a:latin typeface="Arial"/>
                  <a:ea typeface="Arial"/>
                  <a:cs typeface="Arial"/>
                  <a:sym typeface="Arial"/>
                </a:rPr>
                <a:t>lluminates the subject(s) from behind; separates the subject(s) from the background itself. Creates a more dynamic image, set up last</a:t>
              </a:r>
              <a:endParaRPr sz="1800" dirty="0"/>
            </a:p>
          </p:txBody>
        </p:sp>
        <p:sp>
          <p:nvSpPr>
            <p:cNvPr id="215" name="Google Shape;215;p23"/>
            <p:cNvSpPr/>
            <p:nvPr/>
          </p:nvSpPr>
          <p:spPr>
            <a:xfrm>
              <a:off x="345519" y="3421573"/>
              <a:ext cx="4837200" cy="619800"/>
            </a:xfrm>
            <a:prstGeom prst="roundRect">
              <a:avLst>
                <a:gd name="adj" fmla="val 16667"/>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23"/>
            <p:cNvSpPr txBox="1"/>
            <p:nvPr/>
          </p:nvSpPr>
          <p:spPr>
            <a:xfrm>
              <a:off x="375781" y="3451722"/>
              <a:ext cx="4776600" cy="559500"/>
            </a:xfrm>
            <a:prstGeom prst="rect">
              <a:avLst/>
            </a:prstGeom>
            <a:solidFill>
              <a:schemeClr val="accent3"/>
            </a:solidFill>
            <a:ln>
              <a:solidFill>
                <a:schemeClr val="accent1"/>
              </a:solidFill>
            </a:ln>
          </p:spPr>
          <p:txBody>
            <a:bodyPr spcFirstLastPara="1" wrap="square" lIns="182825" tIns="0" rIns="182825"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500" b="0" i="0" u="none" strike="noStrike" cap="none" dirty="0">
                  <a:solidFill>
                    <a:schemeClr val="lt1"/>
                  </a:solidFill>
                  <a:latin typeface="Arial"/>
                  <a:ea typeface="Arial"/>
                  <a:cs typeface="Arial"/>
                  <a:sym typeface="Arial"/>
                </a:rPr>
                <a:t>Back Light</a:t>
              </a:r>
              <a:endParaRPr sz="18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4" descr="A group of people posing for the camera&#10;&#10;Description automatically generated"/>
          <p:cNvPicPr preferRelativeResize="0">
            <a:picLocks noGrp="1"/>
          </p:cNvPicPr>
          <p:nvPr>
            <p:ph idx="1"/>
          </p:nvPr>
        </p:nvPicPr>
        <p:blipFill rotWithShape="1">
          <a:blip r:embed="rId3">
            <a:alphaModFix/>
          </a:blip>
          <a:srcRect/>
          <a:stretch/>
        </p:blipFill>
        <p:spPr>
          <a:xfrm>
            <a:off x="20" y="10"/>
            <a:ext cx="12191980" cy="6857990"/>
          </a:xfrm>
          <a:prstGeom prst="rect">
            <a:avLst/>
          </a:prstGeom>
          <a:noFill/>
          <a:ln>
            <a:noFill/>
          </a:ln>
        </p:spPr>
      </p:pic>
      <p:sp>
        <p:nvSpPr>
          <p:cNvPr id="223" name="Google Shape;223;p24"/>
          <p:cNvSpPr txBox="1"/>
          <p:nvPr/>
        </p:nvSpPr>
        <p:spPr>
          <a:xfrm>
            <a:off x="306150" y="5792550"/>
            <a:ext cx="3624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highlight>
                  <a:srgbClr val="FFFFFF"/>
                </a:highlight>
              </a:rPr>
              <a:t> Just Key Light</a:t>
            </a:r>
            <a:r>
              <a:rPr lang="en-US" sz="2000">
                <a:solidFill>
                  <a:srgbClr val="FFFFFF"/>
                </a:solidFill>
                <a:highlight>
                  <a:srgbClr val="FFFFFF"/>
                </a:highlight>
              </a:rPr>
              <a:t>s</a:t>
            </a:r>
            <a:r>
              <a:rPr lang="en-US" sz="2000">
                <a:highlight>
                  <a:srgbClr val="FFFFFF"/>
                </a:highlight>
              </a:rPr>
              <a:t>  </a:t>
            </a:r>
            <a:endParaRPr sz="2000">
              <a:highlight>
                <a:srgbClr val="FFFFFF"/>
              </a:highlight>
            </a:endParaRPr>
          </a:p>
        </p:txBody>
      </p:sp>
      <p:sp>
        <p:nvSpPr>
          <p:cNvPr id="224" name="Google Shape;224;p24"/>
          <p:cNvSpPr txBox="1"/>
          <p:nvPr/>
        </p:nvSpPr>
        <p:spPr>
          <a:xfrm>
            <a:off x="4083500" y="5792550"/>
            <a:ext cx="3624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highlight>
                  <a:srgbClr val="FFFFFF"/>
                </a:highlight>
              </a:rPr>
              <a:t> Key Light and Fill Light</a:t>
            </a:r>
            <a:r>
              <a:rPr lang="en-US" sz="2000">
                <a:solidFill>
                  <a:srgbClr val="FFFFFF"/>
                </a:solidFill>
                <a:highlight>
                  <a:srgbClr val="FFFFFF"/>
                </a:highlight>
              </a:rPr>
              <a:t>s</a:t>
            </a:r>
            <a:r>
              <a:rPr lang="en-US" sz="2000">
                <a:highlight>
                  <a:srgbClr val="FFFFFF"/>
                </a:highlight>
              </a:rPr>
              <a:t>  </a:t>
            </a:r>
            <a:endParaRPr sz="2000">
              <a:highlight>
                <a:srgbClr val="FFFFFF"/>
              </a:highlight>
            </a:endParaRPr>
          </a:p>
        </p:txBody>
      </p:sp>
      <p:sp>
        <p:nvSpPr>
          <p:cNvPr id="225" name="Google Shape;225;p24"/>
          <p:cNvSpPr txBox="1"/>
          <p:nvPr/>
        </p:nvSpPr>
        <p:spPr>
          <a:xfrm>
            <a:off x="8252725" y="5792550"/>
            <a:ext cx="3624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highlight>
                  <a:srgbClr val="FFFFFF"/>
                </a:highlight>
              </a:rPr>
              <a:t> Three Point Lighting Setup</a:t>
            </a:r>
            <a:r>
              <a:rPr lang="en-US" sz="2000">
                <a:solidFill>
                  <a:srgbClr val="FFFFFF"/>
                </a:solidFill>
                <a:highlight>
                  <a:srgbClr val="FFFFFF"/>
                </a:highlight>
              </a:rPr>
              <a:t>s</a:t>
            </a:r>
            <a:r>
              <a:rPr lang="en-US" sz="2000">
                <a:highlight>
                  <a:srgbClr val="FFFFFF"/>
                </a:highlight>
              </a:rPr>
              <a:t>  </a:t>
            </a:r>
            <a:endParaRPr sz="2000">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p:nvPr/>
        </p:nvSpPr>
        <p:spPr>
          <a:xfrm>
            <a:off x="293400" y="340033"/>
            <a:ext cx="11605200" cy="59673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31" name="Google Shape;231;p25"/>
          <p:cNvPicPr preferRelativeResize="0"/>
          <p:nvPr/>
        </p:nvPicPr>
        <p:blipFill rotWithShape="1">
          <a:blip r:embed="rId3">
            <a:alphaModFix/>
          </a:blip>
          <a:srcRect l="8474" t="8803" r="8032" b="9229"/>
          <a:stretch/>
        </p:blipFill>
        <p:spPr>
          <a:xfrm>
            <a:off x="6631034" y="1313233"/>
            <a:ext cx="4572000" cy="4488300"/>
          </a:xfrm>
          <a:prstGeom prst="rect">
            <a:avLst/>
          </a:prstGeom>
          <a:noFill/>
          <a:ln>
            <a:noFill/>
          </a:ln>
        </p:spPr>
      </p:pic>
      <p:pic>
        <p:nvPicPr>
          <p:cNvPr id="232" name="Google Shape;232;p25"/>
          <p:cNvPicPr preferRelativeResize="0"/>
          <p:nvPr/>
        </p:nvPicPr>
        <p:blipFill rotWithShape="1">
          <a:blip r:embed="rId4">
            <a:alphaModFix/>
          </a:blip>
          <a:srcRect l="8441" t="8803" r="8065" b="9229"/>
          <a:stretch/>
        </p:blipFill>
        <p:spPr>
          <a:xfrm>
            <a:off x="1086267" y="1313233"/>
            <a:ext cx="4572000" cy="4488300"/>
          </a:xfrm>
          <a:prstGeom prst="rect">
            <a:avLst/>
          </a:prstGeom>
          <a:noFill/>
          <a:ln>
            <a:noFill/>
          </a:ln>
        </p:spPr>
      </p:pic>
      <p:sp>
        <p:nvSpPr>
          <p:cNvPr id="233" name="Google Shape;233;p25"/>
          <p:cNvSpPr txBox="1">
            <a:spLocks noGrp="1"/>
          </p:cNvSpPr>
          <p:nvPr>
            <p:ph type="title"/>
          </p:nvPr>
        </p:nvSpPr>
        <p:spPr>
          <a:xfrm>
            <a:off x="694600" y="570833"/>
            <a:ext cx="10802700" cy="619500"/>
          </a:xfrm>
          <a:prstGeom prst="rect">
            <a:avLst/>
          </a:prstGeom>
        </p:spPr>
        <p:txBody>
          <a:bodyPr spcFirstLastPara="1" wrap="square" lIns="121900" tIns="121900" rIns="121900" bIns="121900" anchor="ctr" anchorCtr="0">
            <a:normAutofit fontScale="90000"/>
          </a:bodyPr>
          <a:lstStyle/>
          <a:p>
            <a:pPr marL="0" lvl="0" indent="0" algn="l" rtl="0">
              <a:spcBef>
                <a:spcPts val="0"/>
              </a:spcBef>
              <a:spcAft>
                <a:spcPts val="0"/>
              </a:spcAft>
              <a:buNone/>
            </a:pPr>
            <a:r>
              <a:rPr lang="en-US" sz="3200">
                <a:solidFill>
                  <a:srgbClr val="0A3534"/>
                </a:solidFill>
                <a:latin typeface="Proxima Nova Semibold"/>
                <a:ea typeface="Proxima Nova Semibold"/>
                <a:cs typeface="Proxima Nova Semibold"/>
                <a:sym typeface="Proxima Nova Semibold"/>
              </a:rPr>
              <a:t>Do you think cartoons and stop motion films use 3 point lighting?</a:t>
            </a:r>
            <a:endParaRPr sz="3200"/>
          </a:p>
        </p:txBody>
      </p:sp>
      <p:sp>
        <p:nvSpPr>
          <p:cNvPr id="234" name="Google Shape;234;p25"/>
          <p:cNvSpPr txBox="1"/>
          <p:nvPr/>
        </p:nvSpPr>
        <p:spPr>
          <a:xfrm>
            <a:off x="1275200" y="2948500"/>
            <a:ext cx="4173300" cy="10308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0">
                <a:solidFill>
                  <a:srgbClr val="FFFFFF"/>
                </a:solidFill>
                <a:latin typeface="Proxima Nova Semibold"/>
                <a:ea typeface="Proxima Nova Semibold"/>
                <a:cs typeface="Proxima Nova Semibold"/>
                <a:sym typeface="Proxima Nova Semibold"/>
              </a:rPr>
              <a:t>True</a:t>
            </a:r>
            <a:endParaRPr sz="8000">
              <a:solidFill>
                <a:srgbClr val="FFFFFF"/>
              </a:solidFill>
              <a:latin typeface="Proxima Nova Semibold"/>
              <a:ea typeface="Proxima Nova Semibold"/>
              <a:cs typeface="Proxima Nova Semibold"/>
              <a:sym typeface="Proxima Nova Semibold"/>
            </a:endParaRPr>
          </a:p>
        </p:txBody>
      </p:sp>
      <p:sp>
        <p:nvSpPr>
          <p:cNvPr id="235" name="Google Shape;235;p25"/>
          <p:cNvSpPr txBox="1"/>
          <p:nvPr/>
        </p:nvSpPr>
        <p:spPr>
          <a:xfrm>
            <a:off x="6818500" y="2980767"/>
            <a:ext cx="4172700" cy="10308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0">
                <a:solidFill>
                  <a:srgbClr val="FFFFFF"/>
                </a:solidFill>
                <a:latin typeface="Proxima Nova Semibold"/>
                <a:ea typeface="Proxima Nova Semibold"/>
                <a:cs typeface="Proxima Nova Semibold"/>
                <a:sym typeface="Proxima Nova Semibold"/>
              </a:rPr>
              <a:t>False</a:t>
            </a:r>
            <a:endParaRPr sz="8000">
              <a:solidFill>
                <a:srgbClr val="FFFFFF"/>
              </a:solidFill>
              <a:latin typeface="Proxima Nova Semibold"/>
              <a:ea typeface="Proxima Nova Semibold"/>
              <a:cs typeface="Proxima Nova Semibold"/>
              <a:sym typeface="Proxima Nova Semibold"/>
            </a:endParaRPr>
          </a:p>
        </p:txBody>
      </p:sp>
      <p:sp>
        <p:nvSpPr>
          <p:cNvPr id="237" name="Google Shape;237;p25">
            <a:hlinkClick r:id="rId5"/>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6"/>
          <p:cNvPicPr preferRelativeResize="0"/>
          <p:nvPr/>
        </p:nvPicPr>
        <p:blipFill>
          <a:blip r:embed="rId3">
            <a:alphaModFix/>
          </a:blip>
          <a:stretch>
            <a:fillRect/>
          </a:stretch>
        </p:blipFill>
        <p:spPr>
          <a:xfrm>
            <a:off x="1219200" y="671513"/>
            <a:ext cx="9753600" cy="5514975"/>
          </a:xfrm>
          <a:prstGeom prst="rect">
            <a:avLst/>
          </a:prstGeom>
          <a:noFill/>
          <a:ln>
            <a:noFill/>
          </a:ln>
        </p:spPr>
      </p:pic>
      <p:sp>
        <p:nvSpPr>
          <p:cNvPr id="244" name="Google Shape;244;p26"/>
          <p:cNvSpPr txBox="1"/>
          <p:nvPr/>
        </p:nvSpPr>
        <p:spPr>
          <a:xfrm>
            <a:off x="9644075" y="1624025"/>
            <a:ext cx="124290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FFFFFF"/>
                </a:solidFill>
              </a:rPr>
              <a:t>Back light</a:t>
            </a:r>
            <a:endParaRPr sz="2000">
              <a:solidFill>
                <a:srgbClr val="FFFFFF"/>
              </a:solidFill>
            </a:endParaRPr>
          </a:p>
        </p:txBody>
      </p:sp>
      <p:sp>
        <p:nvSpPr>
          <p:cNvPr id="245" name="Google Shape;245;p26"/>
          <p:cNvSpPr txBox="1"/>
          <p:nvPr/>
        </p:nvSpPr>
        <p:spPr>
          <a:xfrm>
            <a:off x="146950" y="159200"/>
            <a:ext cx="11976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Even animators have to think about how lighting a scene when they are creating it digitally.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252" name="Google Shape;252;p27"/>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200"/>
              </a:spcBef>
              <a:spcAft>
                <a:spcPts val="200"/>
              </a:spcAft>
              <a:buNone/>
            </a:pPr>
            <a:endParaRPr/>
          </a:p>
        </p:txBody>
      </p:sp>
      <p:pic>
        <p:nvPicPr>
          <p:cNvPr id="253" name="Google Shape;253;p27"/>
          <p:cNvPicPr preferRelativeResize="0"/>
          <p:nvPr/>
        </p:nvPicPr>
        <p:blipFill>
          <a:blip r:embed="rId3">
            <a:alphaModFix/>
          </a:blip>
          <a:stretch>
            <a:fillRect/>
          </a:stretch>
        </p:blipFill>
        <p:spPr>
          <a:xfrm>
            <a:off x="0" y="320465"/>
            <a:ext cx="12191998" cy="6217068"/>
          </a:xfrm>
          <a:prstGeom prst="rect">
            <a:avLst/>
          </a:prstGeom>
          <a:noFill/>
          <a:ln>
            <a:noFill/>
          </a:ln>
        </p:spPr>
      </p:pic>
      <p:sp>
        <p:nvSpPr>
          <p:cNvPr id="254" name="Google Shape;254;p27"/>
          <p:cNvSpPr txBox="1"/>
          <p:nvPr/>
        </p:nvSpPr>
        <p:spPr>
          <a:xfrm>
            <a:off x="8927650" y="3634475"/>
            <a:ext cx="326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FFFF"/>
                </a:solidFill>
              </a:rPr>
              <a:t>This is another name for Back Light</a:t>
            </a:r>
            <a:endParaRPr>
              <a:solidFill>
                <a:srgbClr val="FFFFFF"/>
              </a:solidFill>
            </a:endParaRPr>
          </a:p>
        </p:txBody>
      </p:sp>
      <p:sp>
        <p:nvSpPr>
          <p:cNvPr id="255" name="Google Shape;255;p27"/>
          <p:cNvSpPr txBox="1"/>
          <p:nvPr/>
        </p:nvSpPr>
        <p:spPr>
          <a:xfrm>
            <a:off x="9723700" y="2246550"/>
            <a:ext cx="248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FFFF"/>
                </a:solidFill>
              </a:rPr>
              <a:t>This would be the Key Light</a:t>
            </a:r>
            <a:endParaRPr>
              <a:solidFill>
                <a:srgbClr val="FFFFFF"/>
              </a:solidFill>
            </a:endParaRPr>
          </a:p>
        </p:txBody>
      </p:sp>
    </p:spTree>
  </p:cSld>
  <p:clrMapOvr>
    <a:masterClrMapping/>
  </p:clrMapOvr>
</p:sld>
</file>

<file path=ppt/theme/theme1.xml><?xml version="1.0" encoding="utf-8"?>
<a:theme xmlns:a="http://schemas.openxmlformats.org/drawingml/2006/main" name="Adobe ALL Software">
  <a:themeElements>
    <a:clrScheme name="General Inf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be ALL Software" id="{A6A79DE6-CF61-034E-90DF-0599E91B3D30}" vid="{749D4803-29C9-ED40-ADF2-7D7C44C435DB}"/>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Adobe ALL Software</Template>
  <TotalTime>3</TotalTime>
  <Words>1207</Words>
  <Application>Microsoft Macintosh PowerPoint</Application>
  <PresentationFormat>Widescreen</PresentationFormat>
  <Paragraphs>147</Paragraphs>
  <Slides>39</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Proxima Nova Semibold</vt:lpstr>
      <vt:lpstr>Noto Sans Symbols</vt:lpstr>
      <vt:lpstr>Georgia</vt:lpstr>
      <vt:lpstr>Geo</vt:lpstr>
      <vt:lpstr>Futura Condensed Medium</vt:lpstr>
      <vt:lpstr>Raleway</vt:lpstr>
      <vt:lpstr>Calibri</vt:lpstr>
      <vt:lpstr>Adobe ALL Software</vt:lpstr>
      <vt:lpstr>Hardware: Lights, Cables &amp; Mics</vt:lpstr>
      <vt:lpstr>Lighting</vt:lpstr>
      <vt:lpstr>Common Lighting Issues</vt:lpstr>
      <vt:lpstr>Advanced Lighting Terms</vt:lpstr>
      <vt:lpstr>Advanced Lighting Terms</vt:lpstr>
      <vt:lpstr>PowerPoint Presentation</vt:lpstr>
      <vt:lpstr>Do you think cartoons and stop motion films use 3 point lighting?</vt:lpstr>
      <vt:lpstr>PowerPoint Presentation</vt:lpstr>
      <vt:lpstr>PowerPoint Presentation</vt:lpstr>
      <vt:lpstr>Gel - Lighting Equipment</vt:lpstr>
      <vt:lpstr>Color Temperature</vt:lpstr>
      <vt:lpstr>PowerPoint Presentation</vt:lpstr>
      <vt:lpstr>The next slide is a few shots from House Hunters. I show the original shot and then how I fixed it in the color correcting process</vt:lpstr>
      <vt:lpstr>PowerPoint Presentation</vt:lpstr>
      <vt:lpstr>Reflector - Lighting Equipment</vt:lpstr>
      <vt:lpstr>Umbrella - Lighting Equipment</vt:lpstr>
      <vt:lpstr>Cables:</vt:lpstr>
      <vt:lpstr>Composite (RCA) Cable</vt:lpstr>
      <vt:lpstr>Component (RGB) Cable</vt:lpstr>
      <vt:lpstr>Coaxial (F) Cable</vt:lpstr>
      <vt:lpstr>BNC Cable</vt:lpstr>
      <vt:lpstr>Firewire Cable</vt:lpstr>
      <vt:lpstr>HDMI Cable</vt:lpstr>
      <vt:lpstr>Microphones</vt:lpstr>
      <vt:lpstr>PowerPoint Presentation</vt:lpstr>
      <vt:lpstr>3 main Microphones to remember</vt:lpstr>
      <vt:lpstr>On Board Mic</vt:lpstr>
      <vt:lpstr>Handheld Mic</vt:lpstr>
      <vt:lpstr>Hand Held Mic</vt:lpstr>
      <vt:lpstr>Lavalier mic</vt:lpstr>
      <vt:lpstr>Lavalier mic</vt:lpstr>
      <vt:lpstr>Lavalier Mic - Pros</vt:lpstr>
      <vt:lpstr>Lavalier Mic - Downside</vt:lpstr>
      <vt:lpstr>Shot Gun Mic</vt:lpstr>
      <vt:lpstr>Shot Gun Mic</vt:lpstr>
      <vt:lpstr>PowerPoint Presentation</vt:lpstr>
      <vt:lpstr>Shotgun &amp; Boom mics</vt:lpstr>
      <vt:lpstr>Room tone</vt:lpstr>
      <vt:lpstr>Audio to Enhance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Lights, Cables &amp; Mics</dc:title>
  <cp:lastModifiedBy>Emily Scales _ Staff - WakefieldHS</cp:lastModifiedBy>
  <cp:revision>2</cp:revision>
  <dcterms:modified xsi:type="dcterms:W3CDTF">2022-06-01T18:00:11Z</dcterms:modified>
</cp:coreProperties>
</file>