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Nunito SemiBold"/>
      <p:regular r:id="rId26"/>
      <p:bold r:id="rId27"/>
      <p:italic r:id="rId28"/>
      <p:boldItalic r:id="rId29"/>
    </p:embeddedFont>
    <p:embeddedFont>
      <p:font typeface="Chau Philomene One"/>
      <p:regular r:id="rId30"/>
      <p:italic r:id="rId31"/>
    </p:embeddedFont>
    <p:embeddedFont>
      <p:font typeface="Catamaran"/>
      <p:regular r:id="rId32"/>
      <p:bold r:id="rId33"/>
    </p:embeddedFont>
    <p:embeddedFont>
      <p:font typeface="Chewy"/>
      <p:regular r:id="rId34"/>
    </p:embeddedFont>
    <p:embeddedFont>
      <p:font typeface="Roboto"/>
      <p:regular r:id="rId35"/>
      <p:bold r:id="rId36"/>
      <p:italic r:id="rId37"/>
      <p:boldItalic r:id="rId38"/>
    </p:embeddedFont>
    <p:embeddedFont>
      <p:font typeface="Nunito"/>
      <p:regular r:id="rId39"/>
      <p:bold r:id="rId40"/>
      <p:italic r:id="rId41"/>
      <p:boldItalic r:id="rId42"/>
    </p:embeddedFont>
    <p:embeddedFont>
      <p:font typeface="Montserrat"/>
      <p:regular r:id="rId43"/>
      <p:bold r:id="rId44"/>
      <p:italic r:id="rId45"/>
      <p:boldItalic r:id="rId46"/>
    </p:embeddedFont>
    <p:embeddedFont>
      <p:font typeface="Maven Pro"/>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bold.fntdata"/><Relationship Id="rId20" Type="http://schemas.openxmlformats.org/officeDocument/2006/relationships/slide" Target="slides/slide16.xml"/><Relationship Id="rId42" Type="http://schemas.openxmlformats.org/officeDocument/2006/relationships/font" Target="fonts/Nunito-boldItalic.fntdata"/><Relationship Id="rId41" Type="http://schemas.openxmlformats.org/officeDocument/2006/relationships/font" Target="fonts/Nunito-italic.fntdata"/><Relationship Id="rId22" Type="http://schemas.openxmlformats.org/officeDocument/2006/relationships/slide" Target="slides/slide18.xml"/><Relationship Id="rId44" Type="http://schemas.openxmlformats.org/officeDocument/2006/relationships/font" Target="fonts/Montserrat-bold.fntdata"/><Relationship Id="rId21" Type="http://schemas.openxmlformats.org/officeDocument/2006/relationships/slide" Target="slides/slide17.xml"/><Relationship Id="rId43" Type="http://schemas.openxmlformats.org/officeDocument/2006/relationships/font" Target="fonts/Montserrat-regular.fntdata"/><Relationship Id="rId24" Type="http://schemas.openxmlformats.org/officeDocument/2006/relationships/slide" Target="slides/slide20.xml"/><Relationship Id="rId46" Type="http://schemas.openxmlformats.org/officeDocument/2006/relationships/font" Target="fonts/Montserrat-boldItalic.fntdata"/><Relationship Id="rId23" Type="http://schemas.openxmlformats.org/officeDocument/2006/relationships/slide" Target="slides/slide19.xml"/><Relationship Id="rId45"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NunitoSemiBold-regular.fntdata"/><Relationship Id="rId48" Type="http://schemas.openxmlformats.org/officeDocument/2006/relationships/font" Target="fonts/MavenPro-bold.fntdata"/><Relationship Id="rId25" Type="http://schemas.openxmlformats.org/officeDocument/2006/relationships/slide" Target="slides/slide21.xml"/><Relationship Id="rId47" Type="http://schemas.openxmlformats.org/officeDocument/2006/relationships/font" Target="fonts/MavenPro-regular.fntdata"/><Relationship Id="rId28" Type="http://schemas.openxmlformats.org/officeDocument/2006/relationships/font" Target="fonts/NunitoSemiBold-italic.fntdata"/><Relationship Id="rId27" Type="http://schemas.openxmlformats.org/officeDocument/2006/relationships/font" Target="fonts/NunitoSemiBol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NunitoSemiBold-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hauPhilomeneOne-italic.fntdata"/><Relationship Id="rId30" Type="http://schemas.openxmlformats.org/officeDocument/2006/relationships/font" Target="fonts/ChauPhilomeneOne-regular.fntdata"/><Relationship Id="rId11" Type="http://schemas.openxmlformats.org/officeDocument/2006/relationships/slide" Target="slides/slide7.xml"/><Relationship Id="rId33" Type="http://schemas.openxmlformats.org/officeDocument/2006/relationships/font" Target="fonts/Catamaran-bold.fntdata"/><Relationship Id="rId10" Type="http://schemas.openxmlformats.org/officeDocument/2006/relationships/slide" Target="slides/slide6.xml"/><Relationship Id="rId32" Type="http://schemas.openxmlformats.org/officeDocument/2006/relationships/font" Target="fonts/Catamaran-regular.fntdata"/><Relationship Id="rId13" Type="http://schemas.openxmlformats.org/officeDocument/2006/relationships/slide" Target="slides/slide9.xml"/><Relationship Id="rId35" Type="http://schemas.openxmlformats.org/officeDocument/2006/relationships/font" Target="fonts/Roboto-regular.fntdata"/><Relationship Id="rId12" Type="http://schemas.openxmlformats.org/officeDocument/2006/relationships/slide" Target="slides/slide8.xml"/><Relationship Id="rId34" Type="http://schemas.openxmlformats.org/officeDocument/2006/relationships/font" Target="fonts/Chewy-regular.fntdata"/><Relationship Id="rId15" Type="http://schemas.openxmlformats.org/officeDocument/2006/relationships/slide" Target="slides/slide11.xml"/><Relationship Id="rId37" Type="http://schemas.openxmlformats.org/officeDocument/2006/relationships/font" Target="fonts/Roboto-italic.fntdata"/><Relationship Id="rId14" Type="http://schemas.openxmlformats.org/officeDocument/2006/relationships/slide" Target="slides/slide10.xml"/><Relationship Id="rId36" Type="http://schemas.openxmlformats.org/officeDocument/2006/relationships/font" Target="fonts/Roboto-bold.fntdata"/><Relationship Id="rId17" Type="http://schemas.openxmlformats.org/officeDocument/2006/relationships/slide" Target="slides/slide13.xml"/><Relationship Id="rId39" Type="http://schemas.openxmlformats.org/officeDocument/2006/relationships/font" Target="fonts/Nunito-regular.fntdata"/><Relationship Id="rId16" Type="http://schemas.openxmlformats.org/officeDocument/2006/relationships/slide" Target="slides/slide12.xml"/><Relationship Id="rId38" Type="http://schemas.openxmlformats.org/officeDocument/2006/relationships/font" Target="fonts/Robo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6" name="Shape 7886"/>
        <p:cNvGrpSpPr/>
        <p:nvPr/>
      </p:nvGrpSpPr>
      <p:grpSpPr>
        <a:xfrm>
          <a:off x="0" y="0"/>
          <a:ext cx="0" cy="0"/>
          <a:chOff x="0" y="0"/>
          <a:chExt cx="0" cy="0"/>
        </a:xfrm>
      </p:grpSpPr>
      <p:sp>
        <p:nvSpPr>
          <p:cNvPr id="7887" name="Google Shape;788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888" name="Google Shape;78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5" name="Shape 8155"/>
        <p:cNvGrpSpPr/>
        <p:nvPr/>
      </p:nvGrpSpPr>
      <p:grpSpPr>
        <a:xfrm>
          <a:off x="0" y="0"/>
          <a:ext cx="0" cy="0"/>
          <a:chOff x="0" y="0"/>
          <a:chExt cx="0" cy="0"/>
        </a:xfrm>
      </p:grpSpPr>
      <p:sp>
        <p:nvSpPr>
          <p:cNvPr id="8156" name="Google Shape;8156;g9fe1004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7" name="Google Shape;8157;g9fe1004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8" name="Shape 8168"/>
        <p:cNvGrpSpPr/>
        <p:nvPr/>
      </p:nvGrpSpPr>
      <p:grpSpPr>
        <a:xfrm>
          <a:off x="0" y="0"/>
          <a:ext cx="0" cy="0"/>
          <a:chOff x="0" y="0"/>
          <a:chExt cx="0" cy="0"/>
        </a:xfrm>
      </p:grpSpPr>
      <p:sp>
        <p:nvSpPr>
          <p:cNvPr id="8169" name="Google Shape;8169;g9fe1004dc8_0_1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0" name="Google Shape;8170;g9fe1004dc8_0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0" name="Shape 8180"/>
        <p:cNvGrpSpPr/>
        <p:nvPr/>
      </p:nvGrpSpPr>
      <p:grpSpPr>
        <a:xfrm>
          <a:off x="0" y="0"/>
          <a:ext cx="0" cy="0"/>
          <a:chOff x="0" y="0"/>
          <a:chExt cx="0" cy="0"/>
        </a:xfrm>
      </p:grpSpPr>
      <p:sp>
        <p:nvSpPr>
          <p:cNvPr id="8181" name="Google Shape;8181;g9fe1004dc8_0_1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2" name="Google Shape;8182;g9fe1004dc8_0_1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1" name="Shape 8191"/>
        <p:cNvGrpSpPr/>
        <p:nvPr/>
      </p:nvGrpSpPr>
      <p:grpSpPr>
        <a:xfrm>
          <a:off x="0" y="0"/>
          <a:ext cx="0" cy="0"/>
          <a:chOff x="0" y="0"/>
          <a:chExt cx="0" cy="0"/>
        </a:xfrm>
      </p:grpSpPr>
      <p:sp>
        <p:nvSpPr>
          <p:cNvPr id="8192" name="Google Shape;8192;g5403dfd5a5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3" name="Google Shape;8193;g5403dfd5a5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5" name="Shape 8205"/>
        <p:cNvGrpSpPr/>
        <p:nvPr/>
      </p:nvGrpSpPr>
      <p:grpSpPr>
        <a:xfrm>
          <a:off x="0" y="0"/>
          <a:ext cx="0" cy="0"/>
          <a:chOff x="0" y="0"/>
          <a:chExt cx="0" cy="0"/>
        </a:xfrm>
      </p:grpSpPr>
      <p:sp>
        <p:nvSpPr>
          <p:cNvPr id="8206" name="Google Shape;8206;ga2c4aa9ed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7" name="Google Shape;8207;ga2c4aa9ed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5" name="Shape 8215"/>
        <p:cNvGrpSpPr/>
        <p:nvPr/>
      </p:nvGrpSpPr>
      <p:grpSpPr>
        <a:xfrm>
          <a:off x="0" y="0"/>
          <a:ext cx="0" cy="0"/>
          <a:chOff x="0" y="0"/>
          <a:chExt cx="0" cy="0"/>
        </a:xfrm>
      </p:grpSpPr>
      <p:sp>
        <p:nvSpPr>
          <p:cNvPr id="8216" name="Google Shape;8216;ga2c4aa9ed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7" name="Google Shape;8217;ga2c4aa9ed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5" name="Shape 8225"/>
        <p:cNvGrpSpPr/>
        <p:nvPr/>
      </p:nvGrpSpPr>
      <p:grpSpPr>
        <a:xfrm>
          <a:off x="0" y="0"/>
          <a:ext cx="0" cy="0"/>
          <a:chOff x="0" y="0"/>
          <a:chExt cx="0" cy="0"/>
        </a:xfrm>
      </p:grpSpPr>
      <p:sp>
        <p:nvSpPr>
          <p:cNvPr id="8226" name="Google Shape;8226;ga2c4aa9ed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7" name="Google Shape;8227;ga2c4aa9ed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5" name="Shape 8235"/>
        <p:cNvGrpSpPr/>
        <p:nvPr/>
      </p:nvGrpSpPr>
      <p:grpSpPr>
        <a:xfrm>
          <a:off x="0" y="0"/>
          <a:ext cx="0" cy="0"/>
          <a:chOff x="0" y="0"/>
          <a:chExt cx="0" cy="0"/>
        </a:xfrm>
      </p:grpSpPr>
      <p:sp>
        <p:nvSpPr>
          <p:cNvPr id="8236" name="Google Shape;8236;ga2c4aa9ed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7" name="Google Shape;8237;ga2c4aa9ed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2" name="Shape 8242"/>
        <p:cNvGrpSpPr/>
        <p:nvPr/>
      </p:nvGrpSpPr>
      <p:grpSpPr>
        <a:xfrm>
          <a:off x="0" y="0"/>
          <a:ext cx="0" cy="0"/>
          <a:chOff x="0" y="0"/>
          <a:chExt cx="0" cy="0"/>
        </a:xfrm>
      </p:grpSpPr>
      <p:sp>
        <p:nvSpPr>
          <p:cNvPr id="8243" name="Google Shape;8243;ga2c4aa9ed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4" name="Google Shape;8244;ga2c4aa9ed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3" name="Shape 8253"/>
        <p:cNvGrpSpPr/>
        <p:nvPr/>
      </p:nvGrpSpPr>
      <p:grpSpPr>
        <a:xfrm>
          <a:off x="0" y="0"/>
          <a:ext cx="0" cy="0"/>
          <a:chOff x="0" y="0"/>
          <a:chExt cx="0" cy="0"/>
        </a:xfrm>
      </p:grpSpPr>
      <p:sp>
        <p:nvSpPr>
          <p:cNvPr id="8254" name="Google Shape;8254;g99bc3d0d5b_0_3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5" name="Google Shape;8255;g99bc3d0d5b_0_3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6" name="Shape 7896"/>
        <p:cNvGrpSpPr/>
        <p:nvPr/>
      </p:nvGrpSpPr>
      <p:grpSpPr>
        <a:xfrm>
          <a:off x="0" y="0"/>
          <a:ext cx="0" cy="0"/>
          <a:chOff x="0" y="0"/>
          <a:chExt cx="0" cy="0"/>
        </a:xfrm>
      </p:grpSpPr>
      <p:sp>
        <p:nvSpPr>
          <p:cNvPr id="7897" name="Google Shape;7897;g99bc3d0d5b_0_2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8" name="Google Shape;7898;g99bc3d0d5b_0_2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1" name="Shape 8261"/>
        <p:cNvGrpSpPr/>
        <p:nvPr/>
      </p:nvGrpSpPr>
      <p:grpSpPr>
        <a:xfrm>
          <a:off x="0" y="0"/>
          <a:ext cx="0" cy="0"/>
          <a:chOff x="0" y="0"/>
          <a:chExt cx="0" cy="0"/>
        </a:xfrm>
      </p:grpSpPr>
      <p:sp>
        <p:nvSpPr>
          <p:cNvPr id="8262" name="Google Shape;8262;g9fe1004dc8_0_2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3" name="Google Shape;8263;g9fe1004dc8_0_2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9" name="Shape 8269"/>
        <p:cNvGrpSpPr/>
        <p:nvPr/>
      </p:nvGrpSpPr>
      <p:grpSpPr>
        <a:xfrm>
          <a:off x="0" y="0"/>
          <a:ext cx="0" cy="0"/>
          <a:chOff x="0" y="0"/>
          <a:chExt cx="0" cy="0"/>
        </a:xfrm>
      </p:grpSpPr>
      <p:sp>
        <p:nvSpPr>
          <p:cNvPr id="8270" name="Google Shape;8270;g9fe1004dc8_0_3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1" name="Google Shape;8271;g9fe1004dc8_0_3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2" name="Shape 7902"/>
        <p:cNvGrpSpPr/>
        <p:nvPr/>
      </p:nvGrpSpPr>
      <p:grpSpPr>
        <a:xfrm>
          <a:off x="0" y="0"/>
          <a:ext cx="0" cy="0"/>
          <a:chOff x="0" y="0"/>
          <a:chExt cx="0" cy="0"/>
        </a:xfrm>
      </p:grpSpPr>
      <p:sp>
        <p:nvSpPr>
          <p:cNvPr id="7903" name="Google Shape;7903;g99bc3d0d5b_0_3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4" name="Google Shape;7904;g99bc3d0d5b_0_3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6" name="Shape 8096"/>
        <p:cNvGrpSpPr/>
        <p:nvPr/>
      </p:nvGrpSpPr>
      <p:grpSpPr>
        <a:xfrm>
          <a:off x="0" y="0"/>
          <a:ext cx="0" cy="0"/>
          <a:chOff x="0" y="0"/>
          <a:chExt cx="0" cy="0"/>
        </a:xfrm>
      </p:grpSpPr>
      <p:sp>
        <p:nvSpPr>
          <p:cNvPr id="8097" name="Google Shape;8097;g99bc3d0d5b_0_5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8" name="Google Shape;8098;g99bc3d0d5b_0_5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6" name="Shape 8106"/>
        <p:cNvGrpSpPr/>
        <p:nvPr/>
      </p:nvGrpSpPr>
      <p:grpSpPr>
        <a:xfrm>
          <a:off x="0" y="0"/>
          <a:ext cx="0" cy="0"/>
          <a:chOff x="0" y="0"/>
          <a:chExt cx="0" cy="0"/>
        </a:xfrm>
      </p:grpSpPr>
      <p:sp>
        <p:nvSpPr>
          <p:cNvPr id="8107" name="Google Shape;8107;g5403dfd5a5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8" name="Google Shape;8108;g5403dfd5a5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2" name="Shape 8112"/>
        <p:cNvGrpSpPr/>
        <p:nvPr/>
      </p:nvGrpSpPr>
      <p:grpSpPr>
        <a:xfrm>
          <a:off x="0" y="0"/>
          <a:ext cx="0" cy="0"/>
          <a:chOff x="0" y="0"/>
          <a:chExt cx="0" cy="0"/>
        </a:xfrm>
      </p:grpSpPr>
      <p:sp>
        <p:nvSpPr>
          <p:cNvPr id="8113" name="Google Shape;8113;gac2bfa43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4" name="Google Shape;8114;gac2bfa43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8" name="Shape 8118"/>
        <p:cNvGrpSpPr/>
        <p:nvPr/>
      </p:nvGrpSpPr>
      <p:grpSpPr>
        <a:xfrm>
          <a:off x="0" y="0"/>
          <a:ext cx="0" cy="0"/>
          <a:chOff x="0" y="0"/>
          <a:chExt cx="0" cy="0"/>
        </a:xfrm>
      </p:grpSpPr>
      <p:sp>
        <p:nvSpPr>
          <p:cNvPr id="8119" name="Google Shape;8119;ga2c4aa9ed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0" name="Google Shape;8120;ga2c4aa9ed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8" name="Shape 8128"/>
        <p:cNvGrpSpPr/>
        <p:nvPr/>
      </p:nvGrpSpPr>
      <p:grpSpPr>
        <a:xfrm>
          <a:off x="0" y="0"/>
          <a:ext cx="0" cy="0"/>
          <a:chOff x="0" y="0"/>
          <a:chExt cx="0" cy="0"/>
        </a:xfrm>
      </p:grpSpPr>
      <p:sp>
        <p:nvSpPr>
          <p:cNvPr id="8129" name="Google Shape;8129;g99bc3d0d5b_0_27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0" name="Google Shape;8130;g99bc3d0d5b_0_27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9" name="Shape 8149"/>
        <p:cNvGrpSpPr/>
        <p:nvPr/>
      </p:nvGrpSpPr>
      <p:grpSpPr>
        <a:xfrm>
          <a:off x="0" y="0"/>
          <a:ext cx="0" cy="0"/>
          <a:chOff x="0" y="0"/>
          <a:chExt cx="0" cy="0"/>
        </a:xfrm>
      </p:grpSpPr>
      <p:sp>
        <p:nvSpPr>
          <p:cNvPr id="8150" name="Google Shape;8150;g9fe1004dc8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1" name="Google Shape;8151;g9fe1004dc8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614300" y="1275288"/>
            <a:ext cx="5915400" cy="1984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000">
                <a:solidFill>
                  <a:srgbClr val="841F0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023950" y="3332023"/>
            <a:ext cx="5096100" cy="477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2"/>
          <p:cNvSpPr/>
          <p:nvPr/>
        </p:nvSpPr>
        <p:spPr>
          <a:xfrm>
            <a:off x="-171525" y="4556624"/>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571525" y="-47200"/>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2"/>
          <p:cNvGrpSpPr/>
          <p:nvPr/>
        </p:nvGrpSpPr>
        <p:grpSpPr>
          <a:xfrm flipH="1" rot="10800000">
            <a:off x="439672" y="1377176"/>
            <a:ext cx="362172" cy="472552"/>
            <a:chOff x="1304140" y="978228"/>
            <a:chExt cx="436509" cy="569545"/>
          </a:xfrm>
        </p:grpSpPr>
        <p:sp>
          <p:nvSpPr>
            <p:cNvPr id="132" name="Google Shape;132;p2"/>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2"/>
          <p:cNvGrpSpPr/>
          <p:nvPr/>
        </p:nvGrpSpPr>
        <p:grpSpPr>
          <a:xfrm flipH="1" rot="-5400000">
            <a:off x="7396851" y="4455227"/>
            <a:ext cx="364299" cy="944465"/>
            <a:chOff x="7916001" y="4222802"/>
            <a:chExt cx="364299" cy="944465"/>
          </a:xfrm>
        </p:grpSpPr>
        <p:sp>
          <p:nvSpPr>
            <p:cNvPr id="217" name="Google Shape;217;p2"/>
            <p:cNvSpPr/>
            <p:nvPr/>
          </p:nvSpPr>
          <p:spPr>
            <a:xfrm>
              <a:off x="7954650" y="4270825"/>
              <a:ext cx="325649" cy="896443"/>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a:off x="8159489" y="4463672"/>
              <a:ext cx="54905" cy="89148"/>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a:off x="8053845" y="4468005"/>
              <a:ext cx="86578" cy="46917"/>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a:off x="8092495" y="4353366"/>
              <a:ext cx="52133"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a:off x="8010231" y="4260999"/>
              <a:ext cx="36914" cy="74130"/>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a:off x="7937845" y="4303554"/>
              <a:ext cx="68965"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a:off x="7916001" y="4222802"/>
              <a:ext cx="62237"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 name="Google Shape;225;p2"/>
          <p:cNvSpPr/>
          <p:nvPr/>
        </p:nvSpPr>
        <p:spPr>
          <a:xfrm>
            <a:off x="8040390" y="4399826"/>
            <a:ext cx="548040" cy="880090"/>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8033285" y="4463142"/>
            <a:ext cx="486030" cy="891554"/>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8361733" y="4537746"/>
            <a:ext cx="170031" cy="140575"/>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8296729" y="4616986"/>
            <a:ext cx="236123" cy="182680"/>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a:off x="8214365" y="4704389"/>
            <a:ext cx="326204" cy="223500"/>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a:off x="8148302" y="4871637"/>
            <a:ext cx="376296" cy="20966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8131598" y="5055187"/>
            <a:ext cx="235216" cy="149420"/>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8172339" y="4788971"/>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8142936" y="4816686"/>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
          <p:cNvSpPr/>
          <p:nvPr/>
        </p:nvSpPr>
        <p:spPr>
          <a:xfrm>
            <a:off x="8131170" y="4767101"/>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
          <p:cNvSpPr/>
          <p:nvPr/>
        </p:nvSpPr>
        <p:spPr>
          <a:xfrm>
            <a:off x="8452210" y="4915024"/>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8419430" y="4940245"/>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8326132" y="5156246"/>
            <a:ext cx="26079" cy="21040"/>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8290833" y="5183986"/>
            <a:ext cx="26079" cy="20183"/>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a:off x="8284962" y="4748633"/>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a:off x="8265638" y="4699023"/>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8504314" y="466037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8463144" y="4690633"/>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8413560" y="4512450"/>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a:off x="8441275" y="4468761"/>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a:off x="7531922" y="4421091"/>
            <a:ext cx="686121" cy="861015"/>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a:off x="7594759" y="4498038"/>
            <a:ext cx="483359" cy="881979"/>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a:off x="7896449" y="5115051"/>
            <a:ext cx="139769" cy="133369"/>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a:off x="7788033" y="4912504"/>
            <a:ext cx="192734" cy="191827"/>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
          <p:cNvSpPr/>
          <p:nvPr/>
        </p:nvSpPr>
        <p:spPr>
          <a:xfrm>
            <a:off x="7708164" y="4730139"/>
            <a:ext cx="216293" cy="274020"/>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
          <p:cNvSpPr/>
          <p:nvPr/>
        </p:nvSpPr>
        <p:spPr>
          <a:xfrm>
            <a:off x="7722248" y="4724244"/>
            <a:ext cx="111422" cy="144531"/>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
          <p:cNvSpPr/>
          <p:nvPr/>
        </p:nvSpPr>
        <p:spPr>
          <a:xfrm>
            <a:off x="7612673" y="4568762"/>
            <a:ext cx="142843" cy="171089"/>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
          <p:cNvSpPr/>
          <p:nvPr/>
        </p:nvSpPr>
        <p:spPr>
          <a:xfrm>
            <a:off x="7590476" y="4515826"/>
            <a:ext cx="101998" cy="118528"/>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
          <p:cNvSpPr/>
          <p:nvPr/>
        </p:nvSpPr>
        <p:spPr>
          <a:xfrm>
            <a:off x="8034495" y="4736010"/>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
          <p:cNvSpPr/>
          <p:nvPr/>
        </p:nvSpPr>
        <p:spPr>
          <a:xfrm>
            <a:off x="8005092" y="4700711"/>
            <a:ext cx="28599"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
          <p:cNvSpPr/>
          <p:nvPr/>
        </p:nvSpPr>
        <p:spPr>
          <a:xfrm>
            <a:off x="7993325" y="4750296"/>
            <a:ext cx="28599"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p:nvPr/>
        </p:nvSpPr>
        <p:spPr>
          <a:xfrm>
            <a:off x="7594104" y="4958738"/>
            <a:ext cx="28599"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
          <p:cNvSpPr/>
          <p:nvPr/>
        </p:nvSpPr>
        <p:spPr>
          <a:xfrm>
            <a:off x="7602519" y="4911673"/>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
          <p:cNvSpPr/>
          <p:nvPr/>
        </p:nvSpPr>
        <p:spPr>
          <a:xfrm>
            <a:off x="7649584" y="4946972"/>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p:nvPr/>
        </p:nvSpPr>
        <p:spPr>
          <a:xfrm>
            <a:off x="7720182" y="4477151"/>
            <a:ext cx="28599"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
          <p:cNvSpPr/>
          <p:nvPr/>
        </p:nvSpPr>
        <p:spPr>
          <a:xfrm>
            <a:off x="7688234" y="4462865"/>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a:off x="7564701" y="4641879"/>
            <a:ext cx="28599"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p:nvPr/>
        </p:nvSpPr>
        <p:spPr>
          <a:xfrm>
            <a:off x="7564701" y="4671308"/>
            <a:ext cx="28599"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
          <p:cNvSpPr/>
          <p:nvPr/>
        </p:nvSpPr>
        <p:spPr>
          <a:xfrm>
            <a:off x="8005092" y="5011674"/>
            <a:ext cx="28599"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
          <p:cNvSpPr/>
          <p:nvPr/>
        </p:nvSpPr>
        <p:spPr>
          <a:xfrm>
            <a:off x="7834468" y="5143623"/>
            <a:ext cx="28624" cy="22728"/>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
          <p:cNvSpPr/>
          <p:nvPr/>
        </p:nvSpPr>
        <p:spPr>
          <a:xfrm>
            <a:off x="7737819" y="4885621"/>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
          <p:cNvSpPr/>
          <p:nvPr/>
        </p:nvSpPr>
        <p:spPr>
          <a:xfrm>
            <a:off x="7958027" y="4864608"/>
            <a:ext cx="28599" cy="22703"/>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2"/>
          <p:cNvGrpSpPr/>
          <p:nvPr/>
        </p:nvGrpSpPr>
        <p:grpSpPr>
          <a:xfrm flipH="1" rot="-5400000">
            <a:off x="5611844" y="-217762"/>
            <a:ext cx="1007000" cy="841746"/>
            <a:chOff x="3579657" y="4246288"/>
            <a:chExt cx="1007000" cy="841746"/>
          </a:xfrm>
        </p:grpSpPr>
        <p:sp>
          <p:nvSpPr>
            <p:cNvPr id="416" name="Google Shape;416;p2"/>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74" name="Shape 2874"/>
        <p:cNvGrpSpPr/>
        <p:nvPr/>
      </p:nvGrpSpPr>
      <p:grpSpPr>
        <a:xfrm>
          <a:off x="0" y="0"/>
          <a:ext cx="0" cy="0"/>
          <a:chOff x="0" y="0"/>
          <a:chExt cx="0" cy="0"/>
        </a:xfrm>
      </p:grpSpPr>
      <p:sp>
        <p:nvSpPr>
          <p:cNvPr id="2875" name="Google Shape;2875;p11"/>
          <p:cNvSpPr txBox="1"/>
          <p:nvPr>
            <p:ph hasCustomPrompt="1" type="title"/>
          </p:nvPr>
        </p:nvSpPr>
        <p:spPr>
          <a:xfrm>
            <a:off x="311700" y="12585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p:nvPr>
            <p:ph idx="1" type="body"/>
          </p:nvPr>
        </p:nvSpPr>
        <p:spPr>
          <a:xfrm>
            <a:off x="2335500" y="3071250"/>
            <a:ext cx="4473000" cy="480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grpSp>
        <p:nvGrpSpPr>
          <p:cNvPr id="2877" name="Google Shape;2877;p11"/>
          <p:cNvGrpSpPr/>
          <p:nvPr/>
        </p:nvGrpSpPr>
        <p:grpSpPr>
          <a:xfrm flipH="1" rot="10800000">
            <a:off x="8878679" y="4192408"/>
            <a:ext cx="161913" cy="145916"/>
            <a:chOff x="7737341" y="1046941"/>
            <a:chExt cx="161913" cy="145916"/>
          </a:xfrm>
        </p:grpSpPr>
        <p:sp>
          <p:nvSpPr>
            <p:cNvPr id="2878" name="Google Shape;2878;p1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1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1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1" name="Google Shape;2881;p11"/>
          <p:cNvGrpSpPr/>
          <p:nvPr/>
        </p:nvGrpSpPr>
        <p:grpSpPr>
          <a:xfrm flipH="1" rot="10800000">
            <a:off x="133081" y="4154335"/>
            <a:ext cx="155469" cy="141087"/>
            <a:chOff x="737385" y="1492952"/>
            <a:chExt cx="161913" cy="146935"/>
          </a:xfrm>
        </p:grpSpPr>
        <p:sp>
          <p:nvSpPr>
            <p:cNvPr id="2882" name="Google Shape;2882;p11"/>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11"/>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11"/>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5" name="Google Shape;2885;p11"/>
          <p:cNvSpPr/>
          <p:nvPr/>
        </p:nvSpPr>
        <p:spPr>
          <a:xfrm flipH="1" rot="10800000">
            <a:off x="-220837" y="-39388"/>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11"/>
          <p:cNvSpPr/>
          <p:nvPr/>
        </p:nvSpPr>
        <p:spPr>
          <a:xfrm flipH="1" rot="10800000">
            <a:off x="4522213" y="4474941"/>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7" name="Google Shape;2887;p11"/>
          <p:cNvGrpSpPr/>
          <p:nvPr/>
        </p:nvGrpSpPr>
        <p:grpSpPr>
          <a:xfrm flipH="1" rot="10800000">
            <a:off x="1631666" y="4298342"/>
            <a:ext cx="415920" cy="1078251"/>
            <a:chOff x="1823086" y="-208516"/>
            <a:chExt cx="433159" cy="1122944"/>
          </a:xfrm>
        </p:grpSpPr>
        <p:sp>
          <p:nvSpPr>
            <p:cNvPr id="2888" name="Google Shape;2888;p11"/>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11"/>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11"/>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11"/>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11"/>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11"/>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11"/>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11"/>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6" name="Google Shape;2896;p11"/>
          <p:cNvGrpSpPr/>
          <p:nvPr/>
        </p:nvGrpSpPr>
        <p:grpSpPr>
          <a:xfrm flipH="1" rot="10800000">
            <a:off x="-316944" y="3968424"/>
            <a:ext cx="1350351" cy="863364"/>
            <a:chOff x="-206267" y="355694"/>
            <a:chExt cx="1406323" cy="899150"/>
          </a:xfrm>
        </p:grpSpPr>
        <p:sp>
          <p:nvSpPr>
            <p:cNvPr id="2897" name="Google Shape;2897;p11"/>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11"/>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11"/>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11"/>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1"/>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1"/>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11"/>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11"/>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11"/>
          <p:cNvGrpSpPr/>
          <p:nvPr/>
        </p:nvGrpSpPr>
        <p:grpSpPr>
          <a:xfrm flipH="1" rot="10800000">
            <a:off x="-168257" y="4443171"/>
            <a:ext cx="865199" cy="836633"/>
            <a:chOff x="-168381" y="-168706"/>
            <a:chExt cx="901061" cy="871312"/>
          </a:xfrm>
        </p:grpSpPr>
        <p:sp>
          <p:nvSpPr>
            <p:cNvPr id="2906" name="Google Shape;2906;p11"/>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11"/>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11"/>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11"/>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11"/>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11"/>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11"/>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11"/>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11"/>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11"/>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11"/>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11"/>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11"/>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11"/>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11"/>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11"/>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11"/>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11"/>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11"/>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5" name="Google Shape;2925;p11"/>
          <p:cNvGrpSpPr/>
          <p:nvPr/>
        </p:nvGrpSpPr>
        <p:grpSpPr>
          <a:xfrm flipH="1" rot="10800000">
            <a:off x="749592" y="4267724"/>
            <a:ext cx="421021" cy="1139500"/>
            <a:chOff x="904476" y="-243594"/>
            <a:chExt cx="438472" cy="1186732"/>
          </a:xfrm>
        </p:grpSpPr>
        <p:sp>
          <p:nvSpPr>
            <p:cNvPr id="2926" name="Google Shape;2926;p11"/>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11"/>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11"/>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11"/>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11"/>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11"/>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11"/>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11"/>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11"/>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1"/>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11"/>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11"/>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11"/>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11"/>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11"/>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11"/>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11"/>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11"/>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11"/>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11"/>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11"/>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11"/>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11"/>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11"/>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11"/>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11"/>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11"/>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3" name="Google Shape;2953;p11"/>
          <p:cNvGrpSpPr/>
          <p:nvPr/>
        </p:nvGrpSpPr>
        <p:grpSpPr>
          <a:xfrm flipH="1" rot="10800000">
            <a:off x="1279005" y="4496713"/>
            <a:ext cx="634382" cy="1090454"/>
            <a:chOff x="1455834" y="-430995"/>
            <a:chExt cx="660677" cy="1135653"/>
          </a:xfrm>
        </p:grpSpPr>
        <p:sp>
          <p:nvSpPr>
            <p:cNvPr id="2954" name="Google Shape;2954;p11"/>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11"/>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11"/>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11"/>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11"/>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11"/>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11"/>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11"/>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11"/>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11"/>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11"/>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11"/>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11"/>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11"/>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11"/>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11"/>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11"/>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11"/>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11"/>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11"/>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11"/>
          <p:cNvGrpSpPr/>
          <p:nvPr/>
        </p:nvGrpSpPr>
        <p:grpSpPr>
          <a:xfrm flipH="1" rot="10800000">
            <a:off x="1703088" y="4521912"/>
            <a:ext cx="782989" cy="1094450"/>
            <a:chOff x="1897495" y="-461400"/>
            <a:chExt cx="815443" cy="1139815"/>
          </a:xfrm>
        </p:grpSpPr>
        <p:sp>
          <p:nvSpPr>
            <p:cNvPr id="2975" name="Google Shape;2975;p1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1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1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1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1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1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1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1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1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1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1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1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1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1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1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1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1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1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11"/>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11"/>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11"/>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11"/>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11"/>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11"/>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11"/>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11"/>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11"/>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11"/>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11"/>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11"/>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11"/>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11"/>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11"/>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11"/>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11"/>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1"/>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11"/>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11"/>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11"/>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0" name="Google Shape;3020;p11"/>
          <p:cNvGrpSpPr/>
          <p:nvPr/>
        </p:nvGrpSpPr>
        <p:grpSpPr>
          <a:xfrm flipH="1" rot="10800000">
            <a:off x="8269968" y="793500"/>
            <a:ext cx="1190020" cy="757074"/>
            <a:chOff x="7742212" y="3926048"/>
            <a:chExt cx="1414838" cy="900099"/>
          </a:xfrm>
        </p:grpSpPr>
        <p:sp>
          <p:nvSpPr>
            <p:cNvPr id="3021" name="Google Shape;3021;p11"/>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11"/>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11"/>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11"/>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11"/>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11"/>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11"/>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11"/>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9" name="Google Shape;3029;p11"/>
          <p:cNvGrpSpPr/>
          <p:nvPr/>
        </p:nvGrpSpPr>
        <p:grpSpPr>
          <a:xfrm flipH="1" rot="10800000">
            <a:off x="8545800" y="194516"/>
            <a:ext cx="1042259" cy="1047013"/>
            <a:chOff x="8276926" y="3750868"/>
            <a:chExt cx="1239162" cy="1244814"/>
          </a:xfrm>
        </p:grpSpPr>
        <p:sp>
          <p:nvSpPr>
            <p:cNvPr id="3030" name="Google Shape;3030;p11"/>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11"/>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11"/>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11"/>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11"/>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1"/>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11"/>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11"/>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1"/>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11"/>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11"/>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11"/>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11"/>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11"/>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11"/>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11"/>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11"/>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11"/>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11"/>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11"/>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11"/>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11"/>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11"/>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11"/>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11"/>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11"/>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11"/>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7" name="Google Shape;3057;p11"/>
          <p:cNvGrpSpPr/>
          <p:nvPr/>
        </p:nvGrpSpPr>
        <p:grpSpPr>
          <a:xfrm flipH="1" rot="10800000">
            <a:off x="8484435" y="-270371"/>
            <a:ext cx="368416" cy="997931"/>
            <a:chOff x="7607455" y="4238363"/>
            <a:chExt cx="438017" cy="1186459"/>
          </a:xfrm>
        </p:grpSpPr>
        <p:sp>
          <p:nvSpPr>
            <p:cNvPr id="3058" name="Google Shape;3058;p11"/>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11"/>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11"/>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11"/>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11"/>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11"/>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11"/>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11"/>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11"/>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11"/>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11"/>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11"/>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11"/>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11"/>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11"/>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11"/>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11"/>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11"/>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11"/>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11"/>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11"/>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11"/>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11"/>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11"/>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11"/>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11"/>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11"/>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11"/>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11"/>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11"/>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11"/>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1" name="Google Shape;3091;p11"/>
          <p:cNvSpPr/>
          <p:nvPr/>
        </p:nvSpPr>
        <p:spPr>
          <a:xfrm flipH="1" rot="10800000">
            <a:off x="7991078"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11"/>
          <p:cNvSpPr/>
          <p:nvPr/>
        </p:nvSpPr>
        <p:spPr>
          <a:xfrm flipH="1" rot="10800000">
            <a:off x="7983973"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11"/>
          <p:cNvSpPr/>
          <p:nvPr/>
        </p:nvSpPr>
        <p:spPr>
          <a:xfrm flipH="1" rot="10800000">
            <a:off x="8312420"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11"/>
          <p:cNvSpPr/>
          <p:nvPr/>
        </p:nvSpPr>
        <p:spPr>
          <a:xfrm flipH="1" rot="10800000">
            <a:off x="8247416"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11"/>
          <p:cNvSpPr/>
          <p:nvPr/>
        </p:nvSpPr>
        <p:spPr>
          <a:xfrm flipH="1" rot="10800000">
            <a:off x="8165052"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11"/>
          <p:cNvSpPr/>
          <p:nvPr/>
        </p:nvSpPr>
        <p:spPr>
          <a:xfrm flipH="1" rot="10800000">
            <a:off x="8098990"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11"/>
          <p:cNvSpPr/>
          <p:nvPr/>
        </p:nvSpPr>
        <p:spPr>
          <a:xfrm flipH="1" rot="10800000">
            <a:off x="8082285"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11"/>
          <p:cNvSpPr/>
          <p:nvPr/>
        </p:nvSpPr>
        <p:spPr>
          <a:xfrm flipH="1" rot="10800000">
            <a:off x="8123026"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11"/>
          <p:cNvSpPr/>
          <p:nvPr/>
        </p:nvSpPr>
        <p:spPr>
          <a:xfrm flipH="1" rot="10800000">
            <a:off x="8093623"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11"/>
          <p:cNvSpPr/>
          <p:nvPr/>
        </p:nvSpPr>
        <p:spPr>
          <a:xfrm flipH="1" rot="10800000">
            <a:off x="808185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11"/>
          <p:cNvSpPr/>
          <p:nvPr/>
        </p:nvSpPr>
        <p:spPr>
          <a:xfrm flipH="1" rot="10800000">
            <a:off x="8402897"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11"/>
          <p:cNvSpPr/>
          <p:nvPr/>
        </p:nvSpPr>
        <p:spPr>
          <a:xfrm flipH="1" rot="10800000">
            <a:off x="83701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11"/>
          <p:cNvSpPr/>
          <p:nvPr/>
        </p:nvSpPr>
        <p:spPr>
          <a:xfrm flipH="1" rot="10800000">
            <a:off x="8235650"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11"/>
          <p:cNvSpPr/>
          <p:nvPr/>
        </p:nvSpPr>
        <p:spPr>
          <a:xfrm flipH="1" rot="10800000">
            <a:off x="8216325"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11"/>
          <p:cNvSpPr/>
          <p:nvPr/>
        </p:nvSpPr>
        <p:spPr>
          <a:xfrm flipH="1" rot="10800000">
            <a:off x="8455001"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11"/>
          <p:cNvSpPr/>
          <p:nvPr/>
        </p:nvSpPr>
        <p:spPr>
          <a:xfrm flipH="1" rot="10800000">
            <a:off x="8413832"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11"/>
          <p:cNvSpPr/>
          <p:nvPr/>
        </p:nvSpPr>
        <p:spPr>
          <a:xfrm flipH="1" rot="10800000">
            <a:off x="836424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11"/>
          <p:cNvSpPr/>
          <p:nvPr/>
        </p:nvSpPr>
        <p:spPr>
          <a:xfrm flipH="1" rot="10800000">
            <a:off x="8391962"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11"/>
          <p:cNvSpPr/>
          <p:nvPr/>
        </p:nvSpPr>
        <p:spPr>
          <a:xfrm flipH="1" rot="-10392468">
            <a:off x="7355265"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11"/>
          <p:cNvSpPr/>
          <p:nvPr/>
        </p:nvSpPr>
        <p:spPr>
          <a:xfrm flipH="1" rot="-10392468">
            <a:off x="7428715"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11"/>
          <p:cNvSpPr/>
          <p:nvPr/>
        </p:nvSpPr>
        <p:spPr>
          <a:xfrm flipH="1" rot="-10392468">
            <a:off x="7758212"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11"/>
          <p:cNvSpPr/>
          <p:nvPr/>
        </p:nvSpPr>
        <p:spPr>
          <a:xfrm flipH="1" rot="-10392468">
            <a:off x="7629869"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11"/>
          <p:cNvSpPr/>
          <p:nvPr/>
        </p:nvSpPr>
        <p:spPr>
          <a:xfrm flipH="1" rot="-10392468">
            <a:off x="7533765"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11"/>
          <p:cNvSpPr/>
          <p:nvPr/>
        </p:nvSpPr>
        <p:spPr>
          <a:xfrm flipH="1" rot="-10392468">
            <a:off x="7539764"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11"/>
          <p:cNvSpPr/>
          <p:nvPr/>
        </p:nvSpPr>
        <p:spPr>
          <a:xfrm flipH="1" rot="-10392468">
            <a:off x="7414026"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1"/>
          <p:cNvSpPr/>
          <p:nvPr/>
        </p:nvSpPr>
        <p:spPr>
          <a:xfrm flipH="1" rot="-10392468">
            <a:off x="7382758"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11"/>
          <p:cNvSpPr/>
          <p:nvPr/>
        </p:nvSpPr>
        <p:spPr>
          <a:xfrm flipH="1" rot="10800000">
            <a:off x="7985182"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11"/>
          <p:cNvSpPr/>
          <p:nvPr/>
        </p:nvSpPr>
        <p:spPr>
          <a:xfrm flipH="1" rot="-10392468">
            <a:off x="7810876"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11"/>
          <p:cNvSpPr/>
          <p:nvPr/>
        </p:nvSpPr>
        <p:spPr>
          <a:xfrm flipH="1" rot="-10392468">
            <a:off x="7805059"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11"/>
          <p:cNvSpPr/>
          <p:nvPr/>
        </p:nvSpPr>
        <p:spPr>
          <a:xfrm flipH="1" rot="-10392468">
            <a:off x="7433296"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11"/>
          <p:cNvSpPr/>
          <p:nvPr/>
        </p:nvSpPr>
        <p:spPr>
          <a:xfrm flipH="1" rot="-10392468">
            <a:off x="7436085"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11"/>
          <p:cNvSpPr/>
          <p:nvPr/>
        </p:nvSpPr>
        <p:spPr>
          <a:xfrm flipH="1" rot="-10392468">
            <a:off x="7486995"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11"/>
          <p:cNvSpPr/>
          <p:nvPr/>
        </p:nvSpPr>
        <p:spPr>
          <a:xfrm flipH="1" rot="-10392468">
            <a:off x="7501521"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11"/>
          <p:cNvSpPr/>
          <p:nvPr/>
        </p:nvSpPr>
        <p:spPr>
          <a:xfrm flipH="1" rot="-10392468">
            <a:off x="7468110"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11"/>
          <p:cNvSpPr/>
          <p:nvPr/>
        </p:nvSpPr>
        <p:spPr>
          <a:xfrm flipH="1" rot="-10392468">
            <a:off x="7366618"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11"/>
          <p:cNvSpPr/>
          <p:nvPr/>
        </p:nvSpPr>
        <p:spPr>
          <a:xfrm flipH="1" rot="-10392468">
            <a:off x="7370099"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11"/>
          <p:cNvSpPr/>
          <p:nvPr/>
        </p:nvSpPr>
        <p:spPr>
          <a:xfrm flipH="1" rot="-10392468">
            <a:off x="7847662"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11"/>
          <p:cNvSpPr/>
          <p:nvPr/>
        </p:nvSpPr>
        <p:spPr>
          <a:xfrm flipH="1" rot="-10392468">
            <a:off x="7567352"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11"/>
          <p:cNvSpPr/>
          <p:nvPr/>
        </p:nvSpPr>
        <p:spPr>
          <a:xfrm flipH="1" rot="-10392468">
            <a:off x="7783578"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30" name="Google Shape;3130;p11"/>
          <p:cNvGrpSpPr/>
          <p:nvPr/>
        </p:nvGrpSpPr>
        <p:grpSpPr>
          <a:xfrm flipH="1" rot="10800000">
            <a:off x="7172049" y="4337924"/>
            <a:ext cx="436502" cy="569243"/>
            <a:chOff x="3289399" y="3455662"/>
            <a:chExt cx="436502" cy="569243"/>
          </a:xfrm>
        </p:grpSpPr>
        <p:sp>
          <p:nvSpPr>
            <p:cNvPr id="3131" name="Google Shape;3131;p11"/>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11"/>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11"/>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11"/>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11"/>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11"/>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11"/>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11"/>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11"/>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11"/>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11"/>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11"/>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11"/>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11"/>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11"/>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11"/>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11"/>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11"/>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11"/>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11"/>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11"/>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11"/>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3" name="Google Shape;3153;p11"/>
          <p:cNvGrpSpPr/>
          <p:nvPr/>
        </p:nvGrpSpPr>
        <p:grpSpPr>
          <a:xfrm flipH="1" rot="10800000">
            <a:off x="-221282" y="-186589"/>
            <a:ext cx="1500235" cy="1460527"/>
            <a:chOff x="-181020" y="4253777"/>
            <a:chExt cx="1117161" cy="1087511"/>
          </a:xfrm>
        </p:grpSpPr>
        <p:sp>
          <p:nvSpPr>
            <p:cNvPr id="3154" name="Google Shape;3154;p11"/>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11"/>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11"/>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11"/>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11"/>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11"/>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11"/>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11"/>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11"/>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11"/>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11"/>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11"/>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11"/>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11"/>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8" name="Google Shape;3168;p11"/>
          <p:cNvGrpSpPr/>
          <p:nvPr/>
        </p:nvGrpSpPr>
        <p:grpSpPr>
          <a:xfrm flipH="1" rot="10800000">
            <a:off x="-256703" y="184140"/>
            <a:ext cx="1187279" cy="1592727"/>
            <a:chOff x="-168050" y="4195214"/>
            <a:chExt cx="719519" cy="965231"/>
          </a:xfrm>
        </p:grpSpPr>
        <p:sp>
          <p:nvSpPr>
            <p:cNvPr id="3169" name="Google Shape;3169;p11"/>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11"/>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11"/>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11"/>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1"/>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1"/>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11"/>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11"/>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11"/>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11"/>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11"/>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11"/>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11"/>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1"/>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1"/>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11"/>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11"/>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1"/>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1"/>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1"/>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1"/>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11"/>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1"/>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1"/>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1"/>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1"/>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1"/>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11"/>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1"/>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1"/>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1"/>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1"/>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1"/>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11"/>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11"/>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1"/>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1"/>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1"/>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1"/>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1"/>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11"/>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1"/>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1"/>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11"/>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1"/>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1"/>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11"/>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6" name="Google Shape;3216;p11"/>
          <p:cNvGrpSpPr/>
          <p:nvPr/>
        </p:nvGrpSpPr>
        <p:grpSpPr>
          <a:xfrm flipH="1" rot="10800000">
            <a:off x="7923837" y="4210795"/>
            <a:ext cx="1116750" cy="1145263"/>
            <a:chOff x="7973149" y="-201092"/>
            <a:chExt cx="1116750" cy="1145263"/>
          </a:xfrm>
        </p:grpSpPr>
        <p:sp>
          <p:nvSpPr>
            <p:cNvPr id="3217" name="Google Shape;3217;p11"/>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11"/>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1"/>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11"/>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11"/>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1"/>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11"/>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11"/>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1"/>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11"/>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11"/>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1"/>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11"/>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11"/>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1"/>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11"/>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11"/>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1"/>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1"/>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1"/>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1"/>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1"/>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1"/>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1"/>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1"/>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1"/>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1"/>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1"/>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11"/>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1"/>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1"/>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1"/>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1"/>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1"/>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1"/>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11"/>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11"/>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1"/>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11"/>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1"/>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11"/>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11"/>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11"/>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11"/>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11"/>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1"/>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11"/>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11"/>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1"/>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1"/>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1"/>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1"/>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11"/>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11"/>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11"/>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11"/>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1"/>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1"/>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1"/>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1"/>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1"/>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11"/>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11"/>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11"/>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11"/>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11"/>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11"/>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11"/>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11"/>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11"/>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11"/>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11"/>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1"/>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11"/>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11"/>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1"/>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11"/>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11"/>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11"/>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11"/>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11"/>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1"/>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1"/>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1"/>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11"/>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11"/>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11"/>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1"/>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11"/>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11"/>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1"/>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310" name="Shape 331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311" name="Shape 3311"/>
        <p:cNvGrpSpPr/>
        <p:nvPr/>
      </p:nvGrpSpPr>
      <p:grpSpPr>
        <a:xfrm>
          <a:off x="0" y="0"/>
          <a:ext cx="0" cy="0"/>
          <a:chOff x="0" y="0"/>
          <a:chExt cx="0" cy="0"/>
        </a:xfrm>
      </p:grpSpPr>
      <p:sp>
        <p:nvSpPr>
          <p:cNvPr id="3312" name="Google Shape;3312;p13"/>
          <p:cNvSpPr txBox="1"/>
          <p:nvPr>
            <p:ph hasCustomPrompt="1" type="title"/>
          </p:nvPr>
        </p:nvSpPr>
        <p:spPr>
          <a:xfrm>
            <a:off x="3365498"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13" name="Google Shape;3313;p13"/>
          <p:cNvSpPr txBox="1"/>
          <p:nvPr>
            <p:ph idx="1" type="subTitle"/>
          </p:nvPr>
        </p:nvSpPr>
        <p:spPr>
          <a:xfrm>
            <a:off x="1424294" y="1567550"/>
            <a:ext cx="19980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4" name="Google Shape;3314;p13"/>
          <p:cNvSpPr txBox="1"/>
          <p:nvPr>
            <p:ph idx="2" type="subTitle"/>
          </p:nvPr>
        </p:nvSpPr>
        <p:spPr>
          <a:xfrm>
            <a:off x="1414416" y="1953142"/>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15" name="Google Shape;3315;p13"/>
          <p:cNvSpPr txBox="1"/>
          <p:nvPr>
            <p:ph hasCustomPrompt="1" idx="3" type="title"/>
          </p:nvPr>
        </p:nvSpPr>
        <p:spPr>
          <a:xfrm>
            <a:off x="651856"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16" name="Google Shape;3316;p13"/>
          <p:cNvSpPr txBox="1"/>
          <p:nvPr>
            <p:ph idx="4" type="subTitle"/>
          </p:nvPr>
        </p:nvSpPr>
        <p:spPr>
          <a:xfrm>
            <a:off x="4155034" y="1567550"/>
            <a:ext cx="19854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7" name="Google Shape;3317;p13"/>
          <p:cNvSpPr txBox="1"/>
          <p:nvPr>
            <p:ph idx="5" type="subTitle"/>
          </p:nvPr>
        </p:nvSpPr>
        <p:spPr>
          <a:xfrm>
            <a:off x="4145160" y="1950863"/>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18" name="Google Shape;3318;p13"/>
          <p:cNvSpPr txBox="1"/>
          <p:nvPr>
            <p:ph idx="6" type="subTitle"/>
          </p:nvPr>
        </p:nvSpPr>
        <p:spPr>
          <a:xfrm>
            <a:off x="6880858" y="1567550"/>
            <a:ext cx="19728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9" name="Google Shape;3319;p13"/>
          <p:cNvSpPr txBox="1"/>
          <p:nvPr>
            <p:ph idx="7" type="subTitle"/>
          </p:nvPr>
        </p:nvSpPr>
        <p:spPr>
          <a:xfrm>
            <a:off x="6870980" y="1955452"/>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0" name="Google Shape;3320;p13"/>
          <p:cNvSpPr txBox="1"/>
          <p:nvPr>
            <p:ph hasCustomPrompt="1" idx="8" type="title"/>
          </p:nvPr>
        </p:nvSpPr>
        <p:spPr>
          <a:xfrm>
            <a:off x="6079089"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1" name="Google Shape;3321;p13"/>
          <p:cNvSpPr txBox="1"/>
          <p:nvPr>
            <p:ph idx="9" type="subTitle"/>
          </p:nvPr>
        </p:nvSpPr>
        <p:spPr>
          <a:xfrm>
            <a:off x="1424294" y="2989064"/>
            <a:ext cx="19980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2" name="Google Shape;3322;p13"/>
          <p:cNvSpPr txBox="1"/>
          <p:nvPr>
            <p:ph idx="13" type="subTitle"/>
          </p:nvPr>
        </p:nvSpPr>
        <p:spPr>
          <a:xfrm>
            <a:off x="1414416" y="3382945"/>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3" name="Google Shape;3323;p13"/>
          <p:cNvSpPr txBox="1"/>
          <p:nvPr>
            <p:ph hasCustomPrompt="1" idx="14" type="title"/>
          </p:nvPr>
        </p:nvSpPr>
        <p:spPr>
          <a:xfrm>
            <a:off x="642539"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4" name="Google Shape;3324;p13"/>
          <p:cNvSpPr txBox="1"/>
          <p:nvPr>
            <p:ph idx="15" type="subTitle"/>
          </p:nvPr>
        </p:nvSpPr>
        <p:spPr>
          <a:xfrm>
            <a:off x="4155034" y="2989064"/>
            <a:ext cx="19854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5" name="Google Shape;3325;p13"/>
          <p:cNvSpPr txBox="1"/>
          <p:nvPr>
            <p:ph idx="16" type="subTitle"/>
          </p:nvPr>
        </p:nvSpPr>
        <p:spPr>
          <a:xfrm>
            <a:off x="4145160" y="3380682"/>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6" name="Google Shape;3326;p13"/>
          <p:cNvSpPr txBox="1"/>
          <p:nvPr>
            <p:ph hasCustomPrompt="1" idx="17" type="title"/>
          </p:nvPr>
        </p:nvSpPr>
        <p:spPr>
          <a:xfrm>
            <a:off x="3365485"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7" name="Google Shape;3327;p13"/>
          <p:cNvSpPr txBox="1"/>
          <p:nvPr>
            <p:ph idx="18" type="subTitle"/>
          </p:nvPr>
        </p:nvSpPr>
        <p:spPr>
          <a:xfrm>
            <a:off x="6880858" y="2989064"/>
            <a:ext cx="19728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8" name="Google Shape;3328;p13"/>
          <p:cNvSpPr txBox="1"/>
          <p:nvPr>
            <p:ph idx="19" type="subTitle"/>
          </p:nvPr>
        </p:nvSpPr>
        <p:spPr>
          <a:xfrm>
            <a:off x="6870980" y="3385241"/>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9" name="Google Shape;3329;p13"/>
          <p:cNvSpPr txBox="1"/>
          <p:nvPr>
            <p:ph hasCustomPrompt="1" idx="20" type="title"/>
          </p:nvPr>
        </p:nvSpPr>
        <p:spPr>
          <a:xfrm>
            <a:off x="6079114"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30" name="Google Shape;3330;p13"/>
          <p:cNvSpPr txBox="1"/>
          <p:nvPr>
            <p:ph idx="21"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331" name="Google Shape;3331;p13"/>
          <p:cNvGrpSpPr/>
          <p:nvPr/>
        </p:nvGrpSpPr>
        <p:grpSpPr>
          <a:xfrm>
            <a:off x="951464" y="4975059"/>
            <a:ext cx="123168" cy="110999"/>
            <a:chOff x="1167035" y="3887110"/>
            <a:chExt cx="161913" cy="145916"/>
          </a:xfrm>
        </p:grpSpPr>
        <p:sp>
          <p:nvSpPr>
            <p:cNvPr id="3332" name="Google Shape;3332;p13"/>
            <p:cNvSpPr/>
            <p:nvPr/>
          </p:nvSpPr>
          <p:spPr>
            <a:xfrm>
              <a:off x="1167035" y="398105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3"/>
            <p:cNvSpPr/>
            <p:nvPr/>
          </p:nvSpPr>
          <p:spPr>
            <a:xfrm>
              <a:off x="1219007" y="3887110"/>
              <a:ext cx="67974" cy="52006"/>
            </a:xfrm>
            <a:custGeom>
              <a:rect b="b" l="l" r="r" t="t"/>
              <a:pathLst>
                <a:path extrusionOk="0" h="1736" w="2269">
                  <a:moveTo>
                    <a:pt x="1135" y="1"/>
                  </a:moveTo>
                  <a:cubicBezTo>
                    <a:pt x="1" y="1"/>
                    <a:pt x="1"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13"/>
            <p:cNvSpPr/>
            <p:nvPr/>
          </p:nvSpPr>
          <p:spPr>
            <a:xfrm>
              <a:off x="1260974" y="3981050"/>
              <a:ext cx="67974" cy="51976"/>
            </a:xfrm>
            <a:custGeom>
              <a:rect b="b" l="l" r="r" t="t"/>
              <a:pathLst>
                <a:path extrusionOk="0" h="1735" w="2269">
                  <a:moveTo>
                    <a:pt x="1135" y="0"/>
                  </a:moveTo>
                  <a:cubicBezTo>
                    <a:pt x="1" y="0"/>
                    <a:pt x="1"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5" name="Google Shape;3335;p13"/>
          <p:cNvGrpSpPr/>
          <p:nvPr/>
        </p:nvGrpSpPr>
        <p:grpSpPr>
          <a:xfrm>
            <a:off x="7468805" y="4918050"/>
            <a:ext cx="161913" cy="146905"/>
            <a:chOff x="7894217" y="3432112"/>
            <a:chExt cx="161913" cy="146905"/>
          </a:xfrm>
        </p:grpSpPr>
        <p:sp>
          <p:nvSpPr>
            <p:cNvPr id="3336" name="Google Shape;3336;p13"/>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13"/>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13"/>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9" name="Google Shape;3339;p13"/>
          <p:cNvSpPr/>
          <p:nvPr/>
        </p:nvSpPr>
        <p:spPr>
          <a:xfrm>
            <a:off x="5083100" y="4684525"/>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13"/>
          <p:cNvSpPr/>
          <p:nvPr/>
        </p:nvSpPr>
        <p:spPr>
          <a:xfrm flipH="1">
            <a:off x="-349675"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41" name="Google Shape;3341;p13"/>
          <p:cNvGrpSpPr/>
          <p:nvPr/>
        </p:nvGrpSpPr>
        <p:grpSpPr>
          <a:xfrm rot="-5400000">
            <a:off x="-132564" y="-271791"/>
            <a:ext cx="433159" cy="1122944"/>
            <a:chOff x="1823086" y="-208516"/>
            <a:chExt cx="433159" cy="1122944"/>
          </a:xfrm>
        </p:grpSpPr>
        <p:sp>
          <p:nvSpPr>
            <p:cNvPr id="3342" name="Google Shape;3342;p13"/>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13"/>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3"/>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3"/>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13"/>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13"/>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3"/>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13"/>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0" name="Google Shape;3350;p13"/>
          <p:cNvGrpSpPr/>
          <p:nvPr/>
        </p:nvGrpSpPr>
        <p:grpSpPr>
          <a:xfrm rot="-5400000">
            <a:off x="24451" y="-105807"/>
            <a:ext cx="438472" cy="1186732"/>
            <a:chOff x="904476" y="-243594"/>
            <a:chExt cx="438472" cy="1186732"/>
          </a:xfrm>
        </p:grpSpPr>
        <p:sp>
          <p:nvSpPr>
            <p:cNvPr id="3351" name="Google Shape;3351;p13"/>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13"/>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13"/>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3"/>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13"/>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13"/>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3"/>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3"/>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13"/>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13"/>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3"/>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13"/>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3"/>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13"/>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13"/>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3"/>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13"/>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13"/>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3"/>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13"/>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13"/>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3"/>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13"/>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13"/>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13"/>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13"/>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13"/>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8" name="Google Shape;3378;p13"/>
          <p:cNvGrpSpPr/>
          <p:nvPr/>
        </p:nvGrpSpPr>
        <p:grpSpPr>
          <a:xfrm>
            <a:off x="8087976" y="4410605"/>
            <a:ext cx="1157440" cy="740602"/>
            <a:chOff x="7750342" y="3926048"/>
            <a:chExt cx="1406709" cy="900099"/>
          </a:xfrm>
        </p:grpSpPr>
        <p:sp>
          <p:nvSpPr>
            <p:cNvPr id="3379" name="Google Shape;3379;p13"/>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13"/>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13"/>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13"/>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13"/>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13"/>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13"/>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13"/>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7" name="Google Shape;3387;p13"/>
          <p:cNvGrpSpPr/>
          <p:nvPr/>
        </p:nvGrpSpPr>
        <p:grpSpPr>
          <a:xfrm rot="-5400000">
            <a:off x="8351334" y="4458291"/>
            <a:ext cx="360400" cy="976219"/>
            <a:chOff x="7607455" y="4238363"/>
            <a:chExt cx="438017" cy="1186459"/>
          </a:xfrm>
        </p:grpSpPr>
        <p:sp>
          <p:nvSpPr>
            <p:cNvPr id="3388" name="Google Shape;3388;p1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1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1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1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1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1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1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1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1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1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1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1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1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1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1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1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1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1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1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1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1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1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1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2" name="Google Shape;3412;p13"/>
          <p:cNvGrpSpPr/>
          <p:nvPr/>
        </p:nvGrpSpPr>
        <p:grpSpPr>
          <a:xfrm rot="5400000">
            <a:off x="8327439" y="4544135"/>
            <a:ext cx="933472" cy="547264"/>
            <a:chOff x="8365864" y="2993835"/>
            <a:chExt cx="933472" cy="547264"/>
          </a:xfrm>
        </p:grpSpPr>
        <p:sp>
          <p:nvSpPr>
            <p:cNvPr id="3413" name="Google Shape;3413;p13"/>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13"/>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13"/>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13"/>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13"/>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13"/>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13"/>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0" name="Google Shape;3420;p13"/>
          <p:cNvGrpSpPr/>
          <p:nvPr/>
        </p:nvGrpSpPr>
        <p:grpSpPr>
          <a:xfrm>
            <a:off x="8459036" y="225599"/>
            <a:ext cx="875251" cy="663424"/>
            <a:chOff x="8118223" y="2202382"/>
            <a:chExt cx="1151949" cy="873156"/>
          </a:xfrm>
        </p:grpSpPr>
        <p:sp>
          <p:nvSpPr>
            <p:cNvPr id="3421" name="Google Shape;3421;p13"/>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13"/>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13"/>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13"/>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13"/>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13"/>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13"/>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13"/>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13"/>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13"/>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13"/>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13"/>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13"/>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13"/>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13"/>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13"/>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13"/>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13"/>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13"/>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13"/>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1" name="Google Shape;3441;p13"/>
          <p:cNvGrpSpPr/>
          <p:nvPr/>
        </p:nvGrpSpPr>
        <p:grpSpPr>
          <a:xfrm>
            <a:off x="-104830" y="4285622"/>
            <a:ext cx="849824" cy="827269"/>
            <a:chOff x="-181020" y="4253777"/>
            <a:chExt cx="1117161" cy="1087511"/>
          </a:xfrm>
        </p:grpSpPr>
        <p:sp>
          <p:nvSpPr>
            <p:cNvPr id="3442" name="Google Shape;3442;p13"/>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13"/>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13"/>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13"/>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13"/>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13"/>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13"/>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13"/>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13"/>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13"/>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13"/>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13"/>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13"/>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13"/>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6" name="Google Shape;3456;p13"/>
          <p:cNvGrpSpPr/>
          <p:nvPr/>
        </p:nvGrpSpPr>
        <p:grpSpPr>
          <a:xfrm>
            <a:off x="-94952" y="4072954"/>
            <a:ext cx="672463" cy="902105"/>
            <a:chOff x="-168050" y="4195214"/>
            <a:chExt cx="719519" cy="965231"/>
          </a:xfrm>
        </p:grpSpPr>
        <p:sp>
          <p:nvSpPr>
            <p:cNvPr id="3457" name="Google Shape;3457;p13"/>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13"/>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13"/>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13"/>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13"/>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13"/>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13"/>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13"/>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13"/>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13"/>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13"/>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13"/>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13"/>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13"/>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13"/>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13"/>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13"/>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13"/>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13"/>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13"/>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13"/>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13"/>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13"/>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13"/>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13"/>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13"/>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13"/>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13"/>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13"/>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13"/>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13"/>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13"/>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13"/>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13"/>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13"/>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13"/>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13"/>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13"/>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13"/>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13"/>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13"/>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13"/>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13"/>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13"/>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13"/>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13"/>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13"/>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4" name="Google Shape;3504;p13"/>
          <p:cNvGrpSpPr/>
          <p:nvPr/>
        </p:nvGrpSpPr>
        <p:grpSpPr>
          <a:xfrm>
            <a:off x="8267676" y="-256208"/>
            <a:ext cx="848507" cy="870171"/>
            <a:chOff x="7973149" y="-201092"/>
            <a:chExt cx="1116750" cy="1145263"/>
          </a:xfrm>
        </p:grpSpPr>
        <p:sp>
          <p:nvSpPr>
            <p:cNvPr id="3505" name="Google Shape;3505;p1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1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1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1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1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1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1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1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1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1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1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1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1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1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1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1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1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1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1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1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1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1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1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1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1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1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1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1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1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1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1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1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1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1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1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1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1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1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1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1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1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1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1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1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1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1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1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1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1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1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1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1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1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1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1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1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1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1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6" name="Google Shape;3566;p13"/>
          <p:cNvGrpSpPr/>
          <p:nvPr/>
        </p:nvGrpSpPr>
        <p:grpSpPr>
          <a:xfrm rot="5400000">
            <a:off x="264480" y="4495133"/>
            <a:ext cx="333199" cy="902539"/>
            <a:chOff x="7607455" y="4238363"/>
            <a:chExt cx="438017" cy="1186459"/>
          </a:xfrm>
        </p:grpSpPr>
        <p:sp>
          <p:nvSpPr>
            <p:cNvPr id="3567" name="Google Shape;3567;p1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1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1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1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1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1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1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1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1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1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1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1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1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1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1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1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1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1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1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1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1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1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1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1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1" name="Google Shape;3591;p13"/>
          <p:cNvGrpSpPr/>
          <p:nvPr/>
        </p:nvGrpSpPr>
        <p:grpSpPr>
          <a:xfrm rot="-5400000">
            <a:off x="8113766" y="93879"/>
            <a:ext cx="161913" cy="145916"/>
            <a:chOff x="7737341" y="1046941"/>
            <a:chExt cx="161913" cy="145916"/>
          </a:xfrm>
        </p:grpSpPr>
        <p:sp>
          <p:nvSpPr>
            <p:cNvPr id="3592" name="Google Shape;3592;p1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1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1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5" name="Google Shape;3595;p13"/>
          <p:cNvGrpSpPr/>
          <p:nvPr/>
        </p:nvGrpSpPr>
        <p:grpSpPr>
          <a:xfrm>
            <a:off x="83666" y="105929"/>
            <a:ext cx="161913" cy="145916"/>
            <a:chOff x="7737341" y="1046941"/>
            <a:chExt cx="161913" cy="145916"/>
          </a:xfrm>
        </p:grpSpPr>
        <p:sp>
          <p:nvSpPr>
            <p:cNvPr id="3596" name="Google Shape;3596;p1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1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1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TITLE_ONLY_1">
    <p:spTree>
      <p:nvGrpSpPr>
        <p:cNvPr id="3599"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14"/>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6" name="Google Shape;3606;p14"/>
          <p:cNvSpPr/>
          <p:nvPr/>
        </p:nvSpPr>
        <p:spPr>
          <a:xfrm flipH="1">
            <a:off x="-254044" y="4684525"/>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14"/>
          <p:cNvSpPr/>
          <p:nvPr/>
        </p:nvSpPr>
        <p:spPr>
          <a:xfrm>
            <a:off x="6870409"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1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1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1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1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1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1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1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1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1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1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1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1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1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1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1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1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1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1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1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1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1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1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1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5" name="Google Shape;3645;p14"/>
          <p:cNvGrpSpPr/>
          <p:nvPr/>
        </p:nvGrpSpPr>
        <p:grpSpPr>
          <a:xfrm flipH="1" rot="-2429099">
            <a:off x="-434499" y="4085222"/>
            <a:ext cx="1157436" cy="740599"/>
            <a:chOff x="7750342" y="3926048"/>
            <a:chExt cx="1406709" cy="900099"/>
          </a:xfrm>
        </p:grpSpPr>
        <p:sp>
          <p:nvSpPr>
            <p:cNvPr id="3646" name="Google Shape;3646;p14"/>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14"/>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14"/>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14"/>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14"/>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14"/>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14"/>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14"/>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1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1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1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1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1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1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1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1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1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1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1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1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1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1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1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1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1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1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1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1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1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9" name="Google Shape;3679;p14"/>
          <p:cNvGrpSpPr/>
          <p:nvPr/>
        </p:nvGrpSpPr>
        <p:grpSpPr>
          <a:xfrm flipH="1" rot="-5400000">
            <a:off x="-206276" y="4544135"/>
            <a:ext cx="933472" cy="547264"/>
            <a:chOff x="8365864" y="2993835"/>
            <a:chExt cx="933472" cy="547264"/>
          </a:xfrm>
        </p:grpSpPr>
        <p:sp>
          <p:nvSpPr>
            <p:cNvPr id="3680" name="Google Shape;3680;p14"/>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14"/>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14"/>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14"/>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14"/>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4"/>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14"/>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14"/>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14"/>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14"/>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14"/>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14"/>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14"/>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14"/>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14"/>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14"/>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14"/>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14"/>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14"/>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14"/>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14"/>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14"/>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14"/>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14"/>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14"/>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14"/>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14"/>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14"/>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14"/>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14"/>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14"/>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14"/>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14"/>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14"/>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14"/>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14"/>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14"/>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14"/>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14"/>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1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1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1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1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1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1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1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1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1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1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1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1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1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1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1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1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1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1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1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1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1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1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1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1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1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1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1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1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1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1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1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1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1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1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1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1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1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1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1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1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1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1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1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1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1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1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1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1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1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1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1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1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1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1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1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1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1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1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1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1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5" name="Google Shape;3785;p14"/>
          <p:cNvGrpSpPr/>
          <p:nvPr/>
        </p:nvGrpSpPr>
        <p:grpSpPr>
          <a:xfrm flipH="1" rot="-5400000">
            <a:off x="8456956" y="4495133"/>
            <a:ext cx="333199" cy="902539"/>
            <a:chOff x="7607455" y="4238363"/>
            <a:chExt cx="438017" cy="1186459"/>
          </a:xfrm>
        </p:grpSpPr>
        <p:sp>
          <p:nvSpPr>
            <p:cNvPr id="3786" name="Google Shape;3786;p1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1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1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1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1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1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1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1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1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1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1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1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1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1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1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1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1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1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1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1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1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1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1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1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
    <p:spTree>
      <p:nvGrpSpPr>
        <p:cNvPr id="3822" name="Shape 3822"/>
        <p:cNvGrpSpPr/>
        <p:nvPr/>
      </p:nvGrpSpPr>
      <p:grpSpPr>
        <a:xfrm>
          <a:off x="0" y="0"/>
          <a:ext cx="0" cy="0"/>
          <a:chOff x="0" y="0"/>
          <a:chExt cx="0" cy="0"/>
        </a:xfrm>
      </p:grpSpPr>
      <p:grpSp>
        <p:nvGrpSpPr>
          <p:cNvPr id="3823" name="Google Shape;3823;p15"/>
          <p:cNvGrpSpPr/>
          <p:nvPr/>
        </p:nvGrpSpPr>
        <p:grpSpPr>
          <a:xfrm flipH="1" rot="-5400000">
            <a:off x="-138590" y="4065820"/>
            <a:ext cx="585438" cy="262694"/>
            <a:chOff x="8502760" y="3542528"/>
            <a:chExt cx="711519" cy="319269"/>
          </a:xfrm>
        </p:grpSpPr>
        <p:sp>
          <p:nvSpPr>
            <p:cNvPr id="3824" name="Google Shape;3824;p1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1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1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1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1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1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1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1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1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3" name="Google Shape;3833;p15"/>
          <p:cNvSpPr txBox="1"/>
          <p:nvPr>
            <p:ph idx="1" type="subTitle"/>
          </p:nvPr>
        </p:nvSpPr>
        <p:spPr>
          <a:xfrm>
            <a:off x="3609750" y="2811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3834" name="Google Shape;3834;p15"/>
          <p:cNvSpPr txBox="1"/>
          <p:nvPr>
            <p:ph idx="2" type="subTitle"/>
          </p:nvPr>
        </p:nvSpPr>
        <p:spPr>
          <a:xfrm>
            <a:off x="5658675" y="2811282"/>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835" name="Google Shape;3835;p15"/>
          <p:cNvSpPr txBox="1"/>
          <p:nvPr>
            <p:ph idx="3" type="subTitle"/>
          </p:nvPr>
        </p:nvSpPr>
        <p:spPr>
          <a:xfrm>
            <a:off x="1560825" y="2811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3836" name="Google Shape;3836;p15"/>
          <p:cNvSpPr txBox="1"/>
          <p:nvPr>
            <p:ph idx="4" type="subTitle"/>
          </p:nvPr>
        </p:nvSpPr>
        <p:spPr>
          <a:xfrm>
            <a:off x="1581825" y="3143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7" name="Google Shape;3837;p15"/>
          <p:cNvSpPr txBox="1"/>
          <p:nvPr>
            <p:ph idx="5" type="subTitle"/>
          </p:nvPr>
        </p:nvSpPr>
        <p:spPr>
          <a:xfrm>
            <a:off x="3630750" y="3143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8" name="Google Shape;3838;p15"/>
          <p:cNvSpPr txBox="1"/>
          <p:nvPr>
            <p:ph idx="6" type="subTitle"/>
          </p:nvPr>
        </p:nvSpPr>
        <p:spPr>
          <a:xfrm>
            <a:off x="5679675" y="3143575"/>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9" name="Google Shape;3839;p15"/>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15"/>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15"/>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4" name="Google Shape;3844;p15"/>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15"/>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46" name="Google Shape;3846;p15"/>
          <p:cNvGrpSpPr/>
          <p:nvPr/>
        </p:nvGrpSpPr>
        <p:grpSpPr>
          <a:xfrm flipH="1" rot="5400000">
            <a:off x="8611250" y="-289703"/>
            <a:ext cx="439050" cy="1138216"/>
            <a:chOff x="1823086" y="-208516"/>
            <a:chExt cx="433159" cy="1122944"/>
          </a:xfrm>
        </p:grpSpPr>
        <p:sp>
          <p:nvSpPr>
            <p:cNvPr id="3847" name="Google Shape;3847;p1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1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1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1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1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1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1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1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5" name="Google Shape;3855;p15"/>
          <p:cNvGrpSpPr/>
          <p:nvPr/>
        </p:nvGrpSpPr>
        <p:grpSpPr>
          <a:xfrm flipH="1" rot="5400000">
            <a:off x="8446719" y="-121413"/>
            <a:ext cx="444435" cy="1202872"/>
            <a:chOff x="904476" y="-243594"/>
            <a:chExt cx="438472" cy="1186732"/>
          </a:xfrm>
        </p:grpSpPr>
        <p:sp>
          <p:nvSpPr>
            <p:cNvPr id="3856" name="Google Shape;3856;p1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1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1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1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1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1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1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1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1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1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1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1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1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1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1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1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1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1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1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1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1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1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1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1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1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1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1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1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1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1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1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1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1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1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1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1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1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1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1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1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1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1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1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1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1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1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1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1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1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1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1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1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1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1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1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1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1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1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1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1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0" name="Google Shape;3920;p15"/>
          <p:cNvGrpSpPr/>
          <p:nvPr/>
        </p:nvGrpSpPr>
        <p:grpSpPr>
          <a:xfrm flipH="1" rot="5400000">
            <a:off x="576115" y="4684808"/>
            <a:ext cx="273016" cy="739520"/>
            <a:chOff x="7607455" y="4238363"/>
            <a:chExt cx="438017" cy="1186459"/>
          </a:xfrm>
        </p:grpSpPr>
        <p:sp>
          <p:nvSpPr>
            <p:cNvPr id="3921" name="Google Shape;3921;p1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1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1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1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1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1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1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1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1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1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1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1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1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1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1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1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1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1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1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1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1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1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1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1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5" name="Google Shape;3945;p15"/>
          <p:cNvGrpSpPr/>
          <p:nvPr/>
        </p:nvGrpSpPr>
        <p:grpSpPr>
          <a:xfrm flipH="1" rot="5400000">
            <a:off x="-67436" y="1312833"/>
            <a:ext cx="633267" cy="380075"/>
            <a:chOff x="8365864" y="2993835"/>
            <a:chExt cx="933472" cy="547264"/>
          </a:xfrm>
        </p:grpSpPr>
        <p:sp>
          <p:nvSpPr>
            <p:cNvPr id="3946" name="Google Shape;3946;p1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1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1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1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1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1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1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1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1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1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1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1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1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1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1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1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1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1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1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1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1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1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1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1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1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1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1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1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1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1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1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1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1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1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1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1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1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1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1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1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1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1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1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1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1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1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1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1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1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1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1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1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1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1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1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1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1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1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1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1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1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1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1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1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1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1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1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1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1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1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1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1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1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1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1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1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1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1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1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1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1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1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1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1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1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1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1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1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1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1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1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1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1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1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1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1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1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1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1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1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1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1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1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1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1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1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1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1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1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1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1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1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1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1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1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1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1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1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1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1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1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1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1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1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1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1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1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1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1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1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1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1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1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1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0" name="Google Shape;4100;p15"/>
          <p:cNvGrpSpPr/>
          <p:nvPr/>
        </p:nvGrpSpPr>
        <p:grpSpPr>
          <a:xfrm flipH="1" rot="-5400000">
            <a:off x="8358974" y="4213030"/>
            <a:ext cx="428468" cy="1217307"/>
            <a:chOff x="7607455" y="4238363"/>
            <a:chExt cx="438017" cy="1186459"/>
          </a:xfrm>
        </p:grpSpPr>
        <p:sp>
          <p:nvSpPr>
            <p:cNvPr id="4101" name="Google Shape;4101;p1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1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1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1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1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1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1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1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1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1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1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1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1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1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1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1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1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1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1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1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1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1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1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1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1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1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1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1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1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1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1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1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1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1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1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1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1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_1">
    <p:spTree>
      <p:nvGrpSpPr>
        <p:cNvPr id="4145" name="Shape 4145"/>
        <p:cNvGrpSpPr/>
        <p:nvPr/>
      </p:nvGrpSpPr>
      <p:grpSpPr>
        <a:xfrm>
          <a:off x="0" y="0"/>
          <a:ext cx="0" cy="0"/>
          <a:chOff x="0" y="0"/>
          <a:chExt cx="0" cy="0"/>
        </a:xfrm>
      </p:grpSpPr>
      <p:grpSp>
        <p:nvGrpSpPr>
          <p:cNvPr id="4146" name="Google Shape;4146;p16"/>
          <p:cNvGrpSpPr/>
          <p:nvPr/>
        </p:nvGrpSpPr>
        <p:grpSpPr>
          <a:xfrm flipH="1" rot="-5400000">
            <a:off x="-138590" y="4065820"/>
            <a:ext cx="585438" cy="262694"/>
            <a:chOff x="8502760" y="3542528"/>
            <a:chExt cx="711519" cy="319269"/>
          </a:xfrm>
        </p:grpSpPr>
        <p:sp>
          <p:nvSpPr>
            <p:cNvPr id="4147" name="Google Shape;4147;p16"/>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6"/>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16"/>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16"/>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6"/>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16"/>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6"/>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16"/>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16"/>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6" name="Google Shape;4156;p16"/>
          <p:cNvSpPr txBox="1"/>
          <p:nvPr>
            <p:ph idx="1" type="subTitle"/>
          </p:nvPr>
        </p:nvSpPr>
        <p:spPr>
          <a:xfrm>
            <a:off x="3609750" y="1287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4157" name="Google Shape;4157;p16"/>
          <p:cNvSpPr txBox="1"/>
          <p:nvPr>
            <p:ph idx="2" type="subTitle"/>
          </p:nvPr>
        </p:nvSpPr>
        <p:spPr>
          <a:xfrm>
            <a:off x="5887275" y="1287282"/>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4158" name="Google Shape;4158;p16"/>
          <p:cNvSpPr txBox="1"/>
          <p:nvPr>
            <p:ph idx="3" type="subTitle"/>
          </p:nvPr>
        </p:nvSpPr>
        <p:spPr>
          <a:xfrm>
            <a:off x="1332225" y="1287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4159" name="Google Shape;4159;p16"/>
          <p:cNvSpPr txBox="1"/>
          <p:nvPr>
            <p:ph idx="4" type="subTitle"/>
          </p:nvPr>
        </p:nvSpPr>
        <p:spPr>
          <a:xfrm>
            <a:off x="1353225" y="1619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0" name="Google Shape;4160;p16"/>
          <p:cNvSpPr txBox="1"/>
          <p:nvPr>
            <p:ph idx="5" type="subTitle"/>
          </p:nvPr>
        </p:nvSpPr>
        <p:spPr>
          <a:xfrm>
            <a:off x="3630750" y="1619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1" name="Google Shape;4161;p16"/>
          <p:cNvSpPr txBox="1"/>
          <p:nvPr>
            <p:ph idx="6" type="subTitle"/>
          </p:nvPr>
        </p:nvSpPr>
        <p:spPr>
          <a:xfrm>
            <a:off x="5908275" y="1619575"/>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2" name="Google Shape;4162;p16"/>
          <p:cNvSpPr/>
          <p:nvPr/>
        </p:nvSpPr>
        <p:spPr>
          <a:xfrm rot="-10468820">
            <a:off x="8547143" y="-381401"/>
            <a:ext cx="30956" cy="27636"/>
          </a:xfrm>
          <a:custGeom>
            <a:rect b="b" l="l" r="r" t="t"/>
            <a:pathLst>
              <a:path extrusionOk="0" h="599" w="671">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6"/>
          <p:cNvSpPr/>
          <p:nvPr/>
        </p:nvSpPr>
        <p:spPr>
          <a:xfrm rot="-10468820">
            <a:off x="8597699" y="-338637"/>
            <a:ext cx="33078" cy="26805"/>
          </a:xfrm>
          <a:custGeom>
            <a:rect b="b" l="l" r="r" t="t"/>
            <a:pathLst>
              <a:path extrusionOk="0" h="581" w="717">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16"/>
          <p:cNvSpPr/>
          <p:nvPr/>
        </p:nvSpPr>
        <p:spPr>
          <a:xfrm rot="-10468820">
            <a:off x="8317969" y="-324597"/>
            <a:ext cx="37276" cy="28928"/>
          </a:xfrm>
          <a:custGeom>
            <a:rect b="b" l="l" r="r" t="t"/>
            <a:pathLst>
              <a:path extrusionOk="0" h="627" w="808">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16"/>
          <p:cNvSpPr/>
          <p:nvPr/>
        </p:nvSpPr>
        <p:spPr>
          <a:xfrm rot="-10468820">
            <a:off x="8243005" y="-308859"/>
            <a:ext cx="31463" cy="29158"/>
          </a:xfrm>
          <a:custGeom>
            <a:rect b="b" l="l" r="r" t="t"/>
            <a:pathLst>
              <a:path extrusionOk="0" h="632" w="682">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16"/>
          <p:cNvSpPr/>
          <p:nvPr/>
        </p:nvSpPr>
        <p:spPr>
          <a:xfrm rot="-10468820">
            <a:off x="8348538" y="-386937"/>
            <a:ext cx="36584" cy="28420"/>
          </a:xfrm>
          <a:custGeom>
            <a:rect b="b" l="l" r="r" t="t"/>
            <a:pathLst>
              <a:path extrusionOk="0" h="616" w="793">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16"/>
          <p:cNvSpPr/>
          <p:nvPr/>
        </p:nvSpPr>
        <p:spPr>
          <a:xfrm rot="-10468820">
            <a:off x="8195246" y="-380691"/>
            <a:ext cx="32340" cy="28512"/>
          </a:xfrm>
          <a:custGeom>
            <a:rect b="b" l="l" r="r" t="t"/>
            <a:pathLst>
              <a:path extrusionOk="0" h="618" w="701">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16"/>
          <p:cNvSpPr/>
          <p:nvPr/>
        </p:nvSpPr>
        <p:spPr>
          <a:xfrm rot="-10468820">
            <a:off x="8063128" y="-397558"/>
            <a:ext cx="33955" cy="29250"/>
          </a:xfrm>
          <a:custGeom>
            <a:rect b="b" l="l" r="r" t="t"/>
            <a:pathLst>
              <a:path extrusionOk="0" h="634" w="736">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16"/>
          <p:cNvSpPr/>
          <p:nvPr/>
        </p:nvSpPr>
        <p:spPr>
          <a:xfrm rot="-10468820">
            <a:off x="8133790" y="-344316"/>
            <a:ext cx="32340" cy="28558"/>
          </a:xfrm>
          <a:custGeom>
            <a:rect b="b" l="l" r="r" t="t"/>
            <a:pathLst>
              <a:path extrusionOk="0" h="619" w="701">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16"/>
          <p:cNvSpPr/>
          <p:nvPr/>
        </p:nvSpPr>
        <p:spPr>
          <a:xfrm rot="-10468820">
            <a:off x="8473529" y="-366703"/>
            <a:ext cx="34600" cy="25513"/>
          </a:xfrm>
          <a:custGeom>
            <a:rect b="b" l="l" r="r" t="t"/>
            <a:pathLst>
              <a:path extrusionOk="0" h="553" w="75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16"/>
          <p:cNvSpPr/>
          <p:nvPr/>
        </p:nvSpPr>
        <p:spPr>
          <a:xfrm rot="-10468820">
            <a:off x="8137577" y="-423088"/>
            <a:ext cx="31002" cy="28143"/>
          </a:xfrm>
          <a:custGeom>
            <a:rect b="b" l="l" r="r" t="t"/>
            <a:pathLst>
              <a:path extrusionOk="0" h="610" w="672">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16"/>
          <p:cNvSpPr/>
          <p:nvPr/>
        </p:nvSpPr>
        <p:spPr>
          <a:xfrm rot="-10468820">
            <a:off x="8265087" y="-382750"/>
            <a:ext cx="35062" cy="29066"/>
          </a:xfrm>
          <a:custGeom>
            <a:rect b="b" l="l" r="r" t="t"/>
            <a:pathLst>
              <a:path extrusionOk="0" h="630" w="76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16"/>
          <p:cNvSpPr/>
          <p:nvPr/>
        </p:nvSpPr>
        <p:spPr>
          <a:xfrm rot="-10468820">
            <a:off x="8401883" y="-338782"/>
            <a:ext cx="36215" cy="28974"/>
          </a:xfrm>
          <a:custGeom>
            <a:rect b="b" l="l" r="r" t="t"/>
            <a:pathLst>
              <a:path extrusionOk="0" h="628" w="785">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16"/>
          <p:cNvSpPr/>
          <p:nvPr/>
        </p:nvSpPr>
        <p:spPr>
          <a:xfrm rot="-10468820">
            <a:off x="8175982" y="-278067"/>
            <a:ext cx="33539" cy="29066"/>
          </a:xfrm>
          <a:custGeom>
            <a:rect b="b" l="l" r="r" t="t"/>
            <a:pathLst>
              <a:path extrusionOk="0" h="630" w="727">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16"/>
          <p:cNvSpPr/>
          <p:nvPr/>
        </p:nvSpPr>
        <p:spPr>
          <a:xfrm rot="-10468820">
            <a:off x="8050119" y="-319066"/>
            <a:ext cx="33585" cy="29158"/>
          </a:xfrm>
          <a:custGeom>
            <a:rect b="b" l="l" r="r" t="t"/>
            <a:pathLst>
              <a:path extrusionOk="0" h="632" w="728">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16"/>
          <p:cNvSpPr/>
          <p:nvPr/>
        </p:nvSpPr>
        <p:spPr>
          <a:xfrm rot="-10468820">
            <a:off x="8377735" y="-277014"/>
            <a:ext cx="34508" cy="25190"/>
          </a:xfrm>
          <a:custGeom>
            <a:rect b="b" l="l" r="r" t="t"/>
            <a:pathLst>
              <a:path extrusionOk="0" h="546" w="748">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16"/>
          <p:cNvSpPr/>
          <p:nvPr/>
        </p:nvSpPr>
        <p:spPr>
          <a:xfrm rot="-10468820">
            <a:off x="7862798" y="-397317"/>
            <a:ext cx="35062" cy="29020"/>
          </a:xfrm>
          <a:custGeom>
            <a:rect b="b" l="l" r="r" t="t"/>
            <a:pathLst>
              <a:path extrusionOk="0" h="629" w="76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6"/>
          <p:cNvSpPr/>
          <p:nvPr/>
        </p:nvSpPr>
        <p:spPr>
          <a:xfrm rot="-10468820">
            <a:off x="7838580" y="-322479"/>
            <a:ext cx="30402" cy="29158"/>
          </a:xfrm>
          <a:custGeom>
            <a:rect b="b" l="l" r="r" t="t"/>
            <a:pathLst>
              <a:path extrusionOk="0" h="632" w="659">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16"/>
          <p:cNvSpPr/>
          <p:nvPr/>
        </p:nvSpPr>
        <p:spPr>
          <a:xfrm rot="-10468820">
            <a:off x="7765804" y="-327445"/>
            <a:ext cx="34923" cy="28928"/>
          </a:xfrm>
          <a:custGeom>
            <a:rect b="b" l="l" r="r" t="t"/>
            <a:pathLst>
              <a:path extrusionOk="0" h="627" w="757">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16"/>
          <p:cNvSpPr/>
          <p:nvPr/>
        </p:nvSpPr>
        <p:spPr>
          <a:xfrm rot="-10468820">
            <a:off x="7905539" y="-259261"/>
            <a:ext cx="32663" cy="26805"/>
          </a:xfrm>
          <a:custGeom>
            <a:rect b="b" l="l" r="r" t="t"/>
            <a:pathLst>
              <a:path extrusionOk="0" h="581" w="708">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16"/>
          <p:cNvSpPr/>
          <p:nvPr/>
        </p:nvSpPr>
        <p:spPr>
          <a:xfrm rot="-10468820">
            <a:off x="7927915" y="-424945"/>
            <a:ext cx="35200" cy="27774"/>
          </a:xfrm>
          <a:custGeom>
            <a:rect b="b" l="l" r="r" t="t"/>
            <a:pathLst>
              <a:path extrusionOk="0" h="602" w="763">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16"/>
          <p:cNvSpPr/>
          <p:nvPr/>
        </p:nvSpPr>
        <p:spPr>
          <a:xfrm rot="-10468820">
            <a:off x="7989705" y="-377539"/>
            <a:ext cx="35984" cy="28743"/>
          </a:xfrm>
          <a:custGeom>
            <a:rect b="b" l="l" r="r" t="t"/>
            <a:pathLst>
              <a:path extrusionOk="0" h="623" w="78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16"/>
          <p:cNvSpPr/>
          <p:nvPr/>
        </p:nvSpPr>
        <p:spPr>
          <a:xfrm rot="-10468820">
            <a:off x="7975220" y="-302026"/>
            <a:ext cx="31602" cy="28512"/>
          </a:xfrm>
          <a:custGeom>
            <a:rect b="b" l="l" r="r" t="t"/>
            <a:pathLst>
              <a:path extrusionOk="0" h="618" w="685">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16"/>
          <p:cNvSpPr/>
          <p:nvPr/>
        </p:nvSpPr>
        <p:spPr>
          <a:xfrm rot="-10468820">
            <a:off x="7690191" y="-297060"/>
            <a:ext cx="35200" cy="28928"/>
          </a:xfrm>
          <a:custGeom>
            <a:rect b="b" l="l" r="r" t="t"/>
            <a:pathLst>
              <a:path extrusionOk="0" h="627" w="763">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16"/>
          <p:cNvSpPr/>
          <p:nvPr/>
        </p:nvSpPr>
        <p:spPr>
          <a:xfrm rot="-10468820">
            <a:off x="7794256" y="-397101"/>
            <a:ext cx="32801" cy="29250"/>
          </a:xfrm>
          <a:custGeom>
            <a:rect b="b" l="l" r="r" t="t"/>
            <a:pathLst>
              <a:path extrusionOk="0" h="634" w="711">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16"/>
          <p:cNvSpPr/>
          <p:nvPr/>
        </p:nvSpPr>
        <p:spPr>
          <a:xfrm rot="-10468820">
            <a:off x="7912643" y="-347643"/>
            <a:ext cx="33032" cy="25975"/>
          </a:xfrm>
          <a:custGeom>
            <a:rect b="b" l="l" r="r" t="t"/>
            <a:pathLst>
              <a:path extrusionOk="0" h="563" w="716">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16"/>
          <p:cNvSpPr/>
          <p:nvPr/>
        </p:nvSpPr>
        <p:spPr>
          <a:xfrm rot="-10468820">
            <a:off x="9291382" y="-311343"/>
            <a:ext cx="28834" cy="28097"/>
          </a:xfrm>
          <a:custGeom>
            <a:rect b="b" l="l" r="r" t="t"/>
            <a:pathLst>
              <a:path extrusionOk="0" h="609" w="625">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16"/>
          <p:cNvSpPr/>
          <p:nvPr/>
        </p:nvSpPr>
        <p:spPr>
          <a:xfrm rot="-10468820">
            <a:off x="9218596" y="-316695"/>
            <a:ext cx="34923" cy="28928"/>
          </a:xfrm>
          <a:custGeom>
            <a:rect b="b" l="l" r="r" t="t"/>
            <a:pathLst>
              <a:path extrusionOk="0" h="627" w="757">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16"/>
          <p:cNvSpPr/>
          <p:nvPr/>
        </p:nvSpPr>
        <p:spPr>
          <a:xfrm rot="-10468820">
            <a:off x="9068168" y="-260972"/>
            <a:ext cx="34001" cy="29158"/>
          </a:xfrm>
          <a:custGeom>
            <a:rect b="b" l="l" r="r" t="t"/>
            <a:pathLst>
              <a:path extrusionOk="0" h="632" w="737">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6"/>
          <p:cNvSpPr/>
          <p:nvPr/>
        </p:nvSpPr>
        <p:spPr>
          <a:xfrm rot="-10468820">
            <a:off x="9086400" y="-330392"/>
            <a:ext cx="32340" cy="28558"/>
          </a:xfrm>
          <a:custGeom>
            <a:rect b="b" l="l" r="r" t="t"/>
            <a:pathLst>
              <a:path extrusionOk="0" h="619" w="701">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6"/>
          <p:cNvSpPr/>
          <p:nvPr/>
        </p:nvSpPr>
        <p:spPr>
          <a:xfrm rot="-10468820">
            <a:off x="9140057" y="-286766"/>
            <a:ext cx="33539" cy="28928"/>
          </a:xfrm>
          <a:custGeom>
            <a:rect b="b" l="l" r="r" t="t"/>
            <a:pathLst>
              <a:path extrusionOk="0" h="627" w="727">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6"/>
          <p:cNvSpPr/>
          <p:nvPr/>
        </p:nvSpPr>
        <p:spPr>
          <a:xfrm rot="-10468820">
            <a:off x="9010908" y="-327913"/>
            <a:ext cx="35200" cy="28328"/>
          </a:xfrm>
          <a:custGeom>
            <a:rect b="b" l="l" r="r" t="t"/>
            <a:pathLst>
              <a:path extrusionOk="0" h="614" w="763">
                <a:moveTo>
                  <a:pt x="400" y="1"/>
                </a:moveTo>
                <a:cubicBezTo>
                  <a:pt x="50" y="38"/>
                  <a:pt x="0" y="513"/>
                  <a:pt x="338" y="613"/>
                </a:cubicBezTo>
                <a:cubicBezTo>
                  <a:pt x="688" y="613"/>
                  <a:pt x="763" y="113"/>
                  <a:pt x="4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16"/>
          <p:cNvSpPr/>
          <p:nvPr/>
        </p:nvSpPr>
        <p:spPr>
          <a:xfrm rot="-10468820">
            <a:off x="8820263" y="-331579"/>
            <a:ext cx="31048" cy="28005"/>
          </a:xfrm>
          <a:custGeom>
            <a:rect b="b" l="l" r="r" t="t"/>
            <a:pathLst>
              <a:path extrusionOk="0" h="607" w="673">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16"/>
          <p:cNvSpPr/>
          <p:nvPr/>
        </p:nvSpPr>
        <p:spPr>
          <a:xfrm rot="-10468820">
            <a:off x="8738541" y="-298730"/>
            <a:ext cx="35984" cy="28881"/>
          </a:xfrm>
          <a:custGeom>
            <a:rect b="b" l="l" r="r" t="t"/>
            <a:pathLst>
              <a:path extrusionOk="0" h="626" w="78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16"/>
          <p:cNvSpPr/>
          <p:nvPr/>
        </p:nvSpPr>
        <p:spPr>
          <a:xfrm rot="-10468820">
            <a:off x="8866586" y="-261285"/>
            <a:ext cx="36676" cy="29158"/>
          </a:xfrm>
          <a:custGeom>
            <a:rect b="b" l="l" r="r" t="t"/>
            <a:pathLst>
              <a:path extrusionOk="0" h="632" w="795">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16"/>
          <p:cNvSpPr/>
          <p:nvPr/>
        </p:nvSpPr>
        <p:spPr>
          <a:xfrm rot="-10468820">
            <a:off x="8584441" y="-265021"/>
            <a:ext cx="34970" cy="25421"/>
          </a:xfrm>
          <a:custGeom>
            <a:rect b="b" l="l" r="r" t="t"/>
            <a:pathLst>
              <a:path extrusionOk="0" h="551" w="758">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6"/>
          <p:cNvSpPr/>
          <p:nvPr/>
        </p:nvSpPr>
        <p:spPr>
          <a:xfrm rot="-10468820">
            <a:off x="8938822" y="-287980"/>
            <a:ext cx="34324" cy="25375"/>
          </a:xfrm>
          <a:custGeom>
            <a:rect b="b" l="l" r="r" t="t"/>
            <a:pathLst>
              <a:path extrusionOk="0" h="550" w="744">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16"/>
          <p:cNvSpPr/>
          <p:nvPr/>
        </p:nvSpPr>
        <p:spPr>
          <a:xfrm rot="-10468820">
            <a:off x="8885031" y="-342761"/>
            <a:ext cx="31602" cy="28928"/>
          </a:xfrm>
          <a:custGeom>
            <a:rect b="b" l="l" r="r" t="t"/>
            <a:pathLst>
              <a:path extrusionOk="0" h="627" w="685">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16"/>
          <p:cNvSpPr/>
          <p:nvPr/>
        </p:nvSpPr>
        <p:spPr>
          <a:xfrm rot="-10468820">
            <a:off x="8650240" y="-282278"/>
            <a:ext cx="32340" cy="28512"/>
          </a:xfrm>
          <a:custGeom>
            <a:rect b="b" l="l" r="r" t="t"/>
            <a:pathLst>
              <a:path extrusionOk="0" h="618" w="701">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16"/>
          <p:cNvSpPr/>
          <p:nvPr/>
        </p:nvSpPr>
        <p:spPr>
          <a:xfrm rot="-10468820">
            <a:off x="8676650" y="-344111"/>
            <a:ext cx="35062" cy="28835"/>
          </a:xfrm>
          <a:custGeom>
            <a:rect b="b" l="l" r="r" t="t"/>
            <a:pathLst>
              <a:path extrusionOk="0" h="625" w="76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6"/>
          <p:cNvSpPr/>
          <p:nvPr/>
        </p:nvSpPr>
        <p:spPr>
          <a:xfrm rot="-10468820">
            <a:off x="8456807" y="-298851"/>
            <a:ext cx="35292" cy="26713"/>
          </a:xfrm>
          <a:custGeom>
            <a:rect b="b" l="l" r="r" t="t"/>
            <a:pathLst>
              <a:path extrusionOk="0" h="579" w="765">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6"/>
          <p:cNvSpPr/>
          <p:nvPr/>
        </p:nvSpPr>
        <p:spPr>
          <a:xfrm rot="-10468820">
            <a:off x="8521535" y="-311030"/>
            <a:ext cx="33493" cy="28420"/>
          </a:xfrm>
          <a:custGeom>
            <a:rect b="b" l="l" r="r" t="t"/>
            <a:pathLst>
              <a:path extrusionOk="0" h="616" w="726">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6"/>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16"/>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16"/>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8" name="Google Shape;4208;p16"/>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16"/>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10" name="Google Shape;4210;p16"/>
          <p:cNvGrpSpPr/>
          <p:nvPr/>
        </p:nvGrpSpPr>
        <p:grpSpPr>
          <a:xfrm flipH="1" rot="5400000">
            <a:off x="8611250" y="-289703"/>
            <a:ext cx="439050" cy="1138216"/>
            <a:chOff x="1823086" y="-208516"/>
            <a:chExt cx="433159" cy="1122944"/>
          </a:xfrm>
        </p:grpSpPr>
        <p:sp>
          <p:nvSpPr>
            <p:cNvPr id="4211" name="Google Shape;4211;p1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1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1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1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1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9" name="Google Shape;4219;p16"/>
          <p:cNvGrpSpPr/>
          <p:nvPr/>
        </p:nvGrpSpPr>
        <p:grpSpPr>
          <a:xfrm flipH="1" rot="5400000">
            <a:off x="8446719" y="-121413"/>
            <a:ext cx="444435" cy="1202872"/>
            <a:chOff x="904476" y="-243594"/>
            <a:chExt cx="438472" cy="1186732"/>
          </a:xfrm>
        </p:grpSpPr>
        <p:sp>
          <p:nvSpPr>
            <p:cNvPr id="4220" name="Google Shape;4220;p1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1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1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1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1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1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1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1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1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1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1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1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1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1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1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16"/>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6"/>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16"/>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6"/>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6"/>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6"/>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6"/>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6"/>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6"/>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6"/>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6"/>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6"/>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16"/>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6"/>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6"/>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6"/>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16"/>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16"/>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6"/>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6"/>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6"/>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6"/>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16"/>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16"/>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6"/>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6"/>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4" name="Google Shape;4284;p16"/>
          <p:cNvGrpSpPr/>
          <p:nvPr/>
        </p:nvGrpSpPr>
        <p:grpSpPr>
          <a:xfrm flipH="1" rot="5400000">
            <a:off x="596790" y="4654258"/>
            <a:ext cx="273016" cy="739520"/>
            <a:chOff x="7607455" y="4238363"/>
            <a:chExt cx="438017" cy="1186459"/>
          </a:xfrm>
        </p:grpSpPr>
        <p:sp>
          <p:nvSpPr>
            <p:cNvPr id="4285" name="Google Shape;4285;p1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1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1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1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1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1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1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1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1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1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1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1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9" name="Google Shape;4309;p16"/>
          <p:cNvGrpSpPr/>
          <p:nvPr/>
        </p:nvGrpSpPr>
        <p:grpSpPr>
          <a:xfrm flipH="1" rot="5400000">
            <a:off x="-67436" y="1312833"/>
            <a:ext cx="633267" cy="380075"/>
            <a:chOff x="8365864" y="2993835"/>
            <a:chExt cx="933472" cy="547264"/>
          </a:xfrm>
        </p:grpSpPr>
        <p:sp>
          <p:nvSpPr>
            <p:cNvPr id="4310" name="Google Shape;4310;p1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1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1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1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1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1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1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1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1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1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1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1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1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1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1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1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1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1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1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1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1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1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6"/>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16"/>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16"/>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16"/>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16"/>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16"/>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16"/>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16"/>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6"/>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16"/>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16"/>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16"/>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16"/>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16"/>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16"/>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16"/>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16"/>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16"/>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6"/>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16"/>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16"/>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16"/>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16"/>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16"/>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6"/>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16"/>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16"/>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16"/>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16"/>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16"/>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16"/>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16"/>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16"/>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16"/>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16"/>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16"/>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16"/>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16"/>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16"/>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16"/>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16"/>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16"/>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16"/>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16"/>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16"/>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16"/>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1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1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1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1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1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1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1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1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1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1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1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1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1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1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1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1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1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1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1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1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1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1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1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1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1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1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1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1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1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1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1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1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1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1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1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1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1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1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1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1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1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1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1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1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1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1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1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1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1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1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1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1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1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1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1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1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1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1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1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1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4" name="Google Shape;4464;p16"/>
          <p:cNvGrpSpPr/>
          <p:nvPr/>
        </p:nvGrpSpPr>
        <p:grpSpPr>
          <a:xfrm flipH="1" rot="-5400000">
            <a:off x="8358974" y="4213030"/>
            <a:ext cx="428468" cy="1217307"/>
            <a:chOff x="7607455" y="4238363"/>
            <a:chExt cx="438017" cy="1186459"/>
          </a:xfrm>
        </p:grpSpPr>
        <p:sp>
          <p:nvSpPr>
            <p:cNvPr id="4465" name="Google Shape;4465;p1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1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1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1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1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1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1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1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1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1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1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1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1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1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1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1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1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1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1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1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1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1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1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1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16"/>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16"/>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16"/>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16"/>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16"/>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16"/>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16"/>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16"/>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16"/>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16"/>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16"/>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16"/>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16"/>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16"/>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16"/>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16"/>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16"/>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16"/>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TITLE_AND_TWO_COLUMNS_1_1_1">
    <p:spTree>
      <p:nvGrpSpPr>
        <p:cNvPr id="4509" name="Shape 4509"/>
        <p:cNvGrpSpPr/>
        <p:nvPr/>
      </p:nvGrpSpPr>
      <p:grpSpPr>
        <a:xfrm>
          <a:off x="0" y="0"/>
          <a:ext cx="0" cy="0"/>
          <a:chOff x="0" y="0"/>
          <a:chExt cx="0" cy="0"/>
        </a:xfrm>
      </p:grpSpPr>
      <p:sp>
        <p:nvSpPr>
          <p:cNvPr id="4510" name="Google Shape;4510;p17"/>
          <p:cNvSpPr txBox="1"/>
          <p:nvPr>
            <p:ph type="ctrTitle"/>
          </p:nvPr>
        </p:nvSpPr>
        <p:spPr>
          <a:xfrm>
            <a:off x="2105884" y="1918400"/>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1" name="Google Shape;4511;p17"/>
          <p:cNvSpPr txBox="1"/>
          <p:nvPr>
            <p:ph idx="1" type="subTitle"/>
          </p:nvPr>
        </p:nvSpPr>
        <p:spPr>
          <a:xfrm>
            <a:off x="1756534" y="2291100"/>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2" name="Google Shape;4512;p17"/>
          <p:cNvSpPr txBox="1"/>
          <p:nvPr>
            <p:ph idx="2" type="ctrTitle"/>
          </p:nvPr>
        </p:nvSpPr>
        <p:spPr>
          <a:xfrm>
            <a:off x="5216216" y="1910100"/>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3" name="Google Shape;4513;p17"/>
          <p:cNvSpPr txBox="1"/>
          <p:nvPr>
            <p:ph idx="3" type="subTitle"/>
          </p:nvPr>
        </p:nvSpPr>
        <p:spPr>
          <a:xfrm>
            <a:off x="4866866" y="2291100"/>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4" name="Google Shape;4514;p17"/>
          <p:cNvSpPr txBox="1"/>
          <p:nvPr>
            <p:ph idx="4" type="ctrTitle"/>
          </p:nvPr>
        </p:nvSpPr>
        <p:spPr>
          <a:xfrm>
            <a:off x="2105884" y="37078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5" name="Google Shape;4515;p17"/>
          <p:cNvSpPr txBox="1"/>
          <p:nvPr>
            <p:ph idx="5" type="subTitle"/>
          </p:nvPr>
        </p:nvSpPr>
        <p:spPr>
          <a:xfrm>
            <a:off x="1756534" y="4077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6" name="Google Shape;4516;p17"/>
          <p:cNvSpPr txBox="1"/>
          <p:nvPr>
            <p:ph idx="6" type="ctrTitle"/>
          </p:nvPr>
        </p:nvSpPr>
        <p:spPr>
          <a:xfrm>
            <a:off x="5216216" y="3700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7" name="Google Shape;4517;p17"/>
          <p:cNvSpPr txBox="1"/>
          <p:nvPr>
            <p:ph idx="7" type="subTitle"/>
          </p:nvPr>
        </p:nvSpPr>
        <p:spPr>
          <a:xfrm>
            <a:off x="4866866" y="4077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8" name="Google Shape;4518;p17"/>
          <p:cNvSpPr txBox="1"/>
          <p:nvPr>
            <p:ph idx="8"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1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1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17"/>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17"/>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7" name="Google Shape;4527;p17"/>
          <p:cNvSpPr/>
          <p:nvPr/>
        </p:nvSpPr>
        <p:spPr>
          <a:xfrm rot="10800000">
            <a:off x="6064628" y="-39367"/>
            <a:ext cx="3274922" cy="51107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17"/>
          <p:cNvSpPr/>
          <p:nvPr/>
        </p:nvSpPr>
        <p:spPr>
          <a:xfrm rot="10800000">
            <a:off x="-60286" y="4823433"/>
            <a:ext cx="2795640" cy="436590"/>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17"/>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17"/>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17"/>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17"/>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17"/>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17"/>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17"/>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17"/>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17"/>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17"/>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17"/>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17"/>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17"/>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17"/>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17"/>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17"/>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17"/>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17"/>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17"/>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17"/>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17"/>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17"/>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17"/>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17"/>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17"/>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17"/>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17"/>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17"/>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17"/>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17"/>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17"/>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17"/>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17"/>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17"/>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17"/>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17"/>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17"/>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17"/>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17"/>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17"/>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17"/>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17"/>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17"/>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17"/>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17"/>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17"/>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17"/>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17"/>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17"/>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17"/>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17"/>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17"/>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17"/>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17"/>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17"/>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17"/>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17"/>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17"/>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17"/>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17"/>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17"/>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17"/>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17"/>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17"/>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17"/>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17"/>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17"/>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17"/>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17"/>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17"/>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17"/>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17"/>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17"/>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17"/>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17"/>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17"/>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17"/>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1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1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1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1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1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1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1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1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1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1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1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1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1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1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1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1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1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1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1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1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1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17"/>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17"/>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17"/>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17"/>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17"/>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17"/>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17"/>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17"/>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17"/>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17"/>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17"/>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17"/>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17"/>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17"/>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17"/>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17"/>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17"/>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17"/>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17"/>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17"/>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17"/>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17"/>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17"/>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17"/>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17"/>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17"/>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17"/>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17"/>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17"/>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17"/>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17"/>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17"/>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17"/>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17"/>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17"/>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17"/>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17"/>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17"/>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17"/>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17"/>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17"/>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17"/>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17"/>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17"/>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17"/>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17"/>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17"/>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17"/>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17"/>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17"/>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17"/>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17"/>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17"/>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17"/>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17"/>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17"/>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17"/>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17"/>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17"/>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17"/>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17"/>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17"/>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17"/>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17"/>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17"/>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17"/>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17"/>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17"/>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17"/>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17"/>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17"/>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17"/>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17"/>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17"/>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17"/>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17"/>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17"/>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5" name="Google Shape;4725;p17"/>
            <p:cNvGrpSpPr/>
            <p:nvPr/>
          </p:nvGrpSpPr>
          <p:grpSpPr>
            <a:xfrm flipH="1" rot="4992369">
              <a:off x="1522987" y="-258355"/>
              <a:ext cx="364310" cy="944495"/>
              <a:chOff x="7916001" y="4222802"/>
              <a:chExt cx="364302" cy="944474"/>
            </a:xfrm>
          </p:grpSpPr>
          <p:sp>
            <p:nvSpPr>
              <p:cNvPr id="4726" name="Google Shape;4726;p17"/>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17"/>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17"/>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17"/>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17"/>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17"/>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17"/>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17"/>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4" name="Google Shape;4734;p17"/>
            <p:cNvSpPr/>
            <p:nvPr/>
          </p:nvSpPr>
          <p:spPr>
            <a:xfrm rot="10800000">
              <a:off x="579592"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17"/>
            <p:cNvSpPr/>
            <p:nvPr/>
          </p:nvSpPr>
          <p:spPr>
            <a:xfrm rot="10800000">
              <a:off x="648708"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17"/>
            <p:cNvSpPr/>
            <p:nvPr/>
          </p:nvSpPr>
          <p:spPr>
            <a:xfrm rot="10800000">
              <a:off x="636262"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17"/>
            <p:cNvSpPr/>
            <p:nvPr/>
          </p:nvSpPr>
          <p:spPr>
            <a:xfrm rot="10800000">
              <a:off x="635173"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17"/>
            <p:cNvSpPr/>
            <p:nvPr/>
          </p:nvSpPr>
          <p:spPr>
            <a:xfrm rot="10800000">
              <a:off x="627456"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17"/>
            <p:cNvSpPr/>
            <p:nvPr/>
          </p:nvSpPr>
          <p:spPr>
            <a:xfrm rot="10800000">
              <a:off x="643426"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17"/>
            <p:cNvSpPr/>
            <p:nvPr/>
          </p:nvSpPr>
          <p:spPr>
            <a:xfrm rot="10800000">
              <a:off x="801211"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17"/>
            <p:cNvSpPr/>
            <p:nvPr/>
          </p:nvSpPr>
          <p:spPr>
            <a:xfrm rot="10800000">
              <a:off x="968778"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17"/>
            <p:cNvSpPr/>
            <p:nvPr/>
          </p:nvSpPr>
          <p:spPr>
            <a:xfrm rot="10800000">
              <a:off x="999012"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17"/>
            <p:cNvSpPr/>
            <p:nvPr/>
          </p:nvSpPr>
          <p:spPr>
            <a:xfrm rot="10800000">
              <a:off x="100994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17"/>
            <p:cNvSpPr/>
            <p:nvPr/>
          </p:nvSpPr>
          <p:spPr>
            <a:xfrm rot="10800000">
              <a:off x="689739"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17"/>
            <p:cNvSpPr/>
            <p:nvPr/>
          </p:nvSpPr>
          <p:spPr>
            <a:xfrm rot="10800000">
              <a:off x="7225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17"/>
            <p:cNvSpPr/>
            <p:nvPr/>
          </p:nvSpPr>
          <p:spPr>
            <a:xfrm rot="10800000">
              <a:off x="856986"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17"/>
            <p:cNvSpPr/>
            <p:nvPr/>
          </p:nvSpPr>
          <p:spPr>
            <a:xfrm rot="10800000">
              <a:off x="875479"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17"/>
            <p:cNvSpPr/>
            <p:nvPr/>
          </p:nvSpPr>
          <p:spPr>
            <a:xfrm rot="10800000">
              <a:off x="637634"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17"/>
            <p:cNvSpPr/>
            <p:nvPr/>
          </p:nvSpPr>
          <p:spPr>
            <a:xfrm rot="10800000">
              <a:off x="678804"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17"/>
            <p:cNvSpPr/>
            <p:nvPr/>
          </p:nvSpPr>
          <p:spPr>
            <a:xfrm rot="10800000">
              <a:off x="72755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17"/>
            <p:cNvSpPr/>
            <p:nvPr/>
          </p:nvSpPr>
          <p:spPr>
            <a:xfrm rot="10800000">
              <a:off x="700673"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17"/>
            <p:cNvSpPr/>
            <p:nvPr/>
          </p:nvSpPr>
          <p:spPr>
            <a:xfrm rot="10392468">
              <a:off x="1077340"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17"/>
            <p:cNvSpPr/>
            <p:nvPr/>
          </p:nvSpPr>
          <p:spPr>
            <a:xfrm rot="10392468">
              <a:off x="1206649"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17"/>
            <p:cNvSpPr/>
            <p:nvPr/>
          </p:nvSpPr>
          <p:spPr>
            <a:xfrm rot="10392468">
              <a:off x="1220736"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17"/>
            <p:cNvSpPr/>
            <p:nvPr/>
          </p:nvSpPr>
          <p:spPr>
            <a:xfrm rot="10392468">
              <a:off x="1296116"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17"/>
            <p:cNvSpPr/>
            <p:nvPr/>
          </p:nvSpPr>
          <p:spPr>
            <a:xfrm rot="10392468">
              <a:off x="1368660"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17"/>
            <p:cNvSpPr/>
            <p:nvPr/>
          </p:nvSpPr>
          <p:spPr>
            <a:xfrm rot="10392468">
              <a:off x="1467531"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17"/>
            <p:cNvSpPr/>
            <p:nvPr/>
          </p:nvSpPr>
          <p:spPr>
            <a:xfrm rot="10392468">
              <a:off x="1561848"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17"/>
            <p:cNvSpPr/>
            <p:nvPr/>
          </p:nvSpPr>
          <p:spPr>
            <a:xfrm rot="10392468">
              <a:off x="1633960"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17"/>
            <p:cNvSpPr/>
            <p:nvPr/>
          </p:nvSpPr>
          <p:spPr>
            <a:xfrm rot="10800000">
              <a:off x="1104909"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17"/>
            <p:cNvSpPr/>
            <p:nvPr/>
          </p:nvSpPr>
          <p:spPr>
            <a:xfrm rot="10392468">
              <a:off x="1279241"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17"/>
            <p:cNvSpPr/>
            <p:nvPr/>
          </p:nvSpPr>
          <p:spPr>
            <a:xfrm rot="10392468">
              <a:off x="1285058"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17"/>
            <p:cNvSpPr/>
            <p:nvPr/>
          </p:nvSpPr>
          <p:spPr>
            <a:xfrm rot="10392468">
              <a:off x="1656821"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17"/>
            <p:cNvSpPr/>
            <p:nvPr/>
          </p:nvSpPr>
          <p:spPr>
            <a:xfrm rot="10392468">
              <a:off x="1654032"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17"/>
            <p:cNvSpPr/>
            <p:nvPr/>
          </p:nvSpPr>
          <p:spPr>
            <a:xfrm rot="10392468">
              <a:off x="1603122"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17"/>
            <p:cNvSpPr/>
            <p:nvPr/>
          </p:nvSpPr>
          <p:spPr>
            <a:xfrm rot="10392468">
              <a:off x="1588596"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17"/>
            <p:cNvSpPr/>
            <p:nvPr/>
          </p:nvSpPr>
          <p:spPr>
            <a:xfrm rot="10392468">
              <a:off x="1622838"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17"/>
            <p:cNvSpPr/>
            <p:nvPr/>
          </p:nvSpPr>
          <p:spPr>
            <a:xfrm rot="10392468">
              <a:off x="1723499"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17"/>
            <p:cNvSpPr/>
            <p:nvPr/>
          </p:nvSpPr>
          <p:spPr>
            <a:xfrm rot="10392468">
              <a:off x="1720018"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17"/>
            <p:cNvSpPr/>
            <p:nvPr/>
          </p:nvSpPr>
          <p:spPr>
            <a:xfrm rot="10392468">
              <a:off x="1242455"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17"/>
            <p:cNvSpPr/>
            <p:nvPr/>
          </p:nvSpPr>
          <p:spPr>
            <a:xfrm rot="10392468">
              <a:off x="1522739"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17"/>
            <p:cNvSpPr/>
            <p:nvPr/>
          </p:nvSpPr>
          <p:spPr>
            <a:xfrm rot="10392468">
              <a:off x="1306539"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17"/>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17"/>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17"/>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17"/>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17"/>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17"/>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17"/>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17"/>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17"/>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17"/>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17"/>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17"/>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17"/>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17"/>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17"/>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17"/>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17"/>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17"/>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17"/>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17"/>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17"/>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17"/>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17"/>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17"/>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17"/>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17"/>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17"/>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17"/>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17"/>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17"/>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17"/>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17"/>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17"/>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17"/>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17"/>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17"/>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17"/>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17"/>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17"/>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17"/>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17"/>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17"/>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17"/>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17"/>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17"/>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17"/>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17"/>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17"/>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17"/>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17"/>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17"/>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17"/>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17"/>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17"/>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17"/>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17"/>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17"/>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17"/>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17"/>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17"/>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17"/>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17"/>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17"/>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17"/>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17"/>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17"/>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17"/>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17"/>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17"/>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17"/>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17"/>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17"/>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17"/>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17"/>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17"/>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17"/>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17"/>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17"/>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17"/>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17"/>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1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1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1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1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1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1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1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1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1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1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1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1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1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1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1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1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1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1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1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1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1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1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1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1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1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1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1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1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1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1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1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1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1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1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1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1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1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1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1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1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1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1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1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1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1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1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1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1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1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1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1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1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1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1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1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1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1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1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1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1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17"/>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17"/>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17"/>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17"/>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17"/>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17"/>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17"/>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17"/>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17"/>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17"/>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17"/>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17"/>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17"/>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17"/>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17"/>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17"/>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17"/>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17"/>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17"/>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17"/>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17"/>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17"/>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17"/>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17"/>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17"/>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17"/>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17"/>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17"/>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17"/>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17"/>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Two Content_1_1">
    <p:spTree>
      <p:nvGrpSpPr>
        <p:cNvPr id="4953" name="Shape 4953"/>
        <p:cNvGrpSpPr/>
        <p:nvPr/>
      </p:nvGrpSpPr>
      <p:grpSpPr>
        <a:xfrm>
          <a:off x="0" y="0"/>
          <a:ext cx="0" cy="0"/>
          <a:chOff x="0" y="0"/>
          <a:chExt cx="0" cy="0"/>
        </a:xfrm>
      </p:grpSpPr>
      <p:sp>
        <p:nvSpPr>
          <p:cNvPr id="4954" name="Google Shape;4954;p18"/>
          <p:cNvSpPr txBox="1"/>
          <p:nvPr>
            <p:ph type="title"/>
          </p:nvPr>
        </p:nvSpPr>
        <p:spPr>
          <a:xfrm>
            <a:off x="985719" y="193600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5" name="Google Shape;4955;p18"/>
          <p:cNvSpPr txBox="1"/>
          <p:nvPr>
            <p:ph idx="1" type="subTitle"/>
          </p:nvPr>
        </p:nvSpPr>
        <p:spPr>
          <a:xfrm>
            <a:off x="956469" y="2443250"/>
            <a:ext cx="18999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56" name="Google Shape;4956;p18"/>
          <p:cNvSpPr txBox="1"/>
          <p:nvPr>
            <p:ph idx="2" type="title"/>
          </p:nvPr>
        </p:nvSpPr>
        <p:spPr>
          <a:xfrm>
            <a:off x="6327675" y="19415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7" name="Google Shape;4957;p18"/>
          <p:cNvSpPr txBox="1"/>
          <p:nvPr>
            <p:ph idx="3" type="subTitle"/>
          </p:nvPr>
        </p:nvSpPr>
        <p:spPr>
          <a:xfrm>
            <a:off x="6327675" y="2448800"/>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58" name="Google Shape;4958;p18"/>
          <p:cNvSpPr txBox="1"/>
          <p:nvPr>
            <p:ph idx="4" type="title"/>
          </p:nvPr>
        </p:nvSpPr>
        <p:spPr>
          <a:xfrm>
            <a:off x="3656688" y="35578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9" name="Google Shape;4959;p18"/>
          <p:cNvSpPr txBox="1"/>
          <p:nvPr>
            <p:ph idx="5" type="subTitle"/>
          </p:nvPr>
        </p:nvSpPr>
        <p:spPr>
          <a:xfrm>
            <a:off x="3656688" y="406171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0" name="Google Shape;4960;p18"/>
          <p:cNvSpPr txBox="1"/>
          <p:nvPr>
            <p:ph idx="6" type="title"/>
          </p:nvPr>
        </p:nvSpPr>
        <p:spPr>
          <a:xfrm>
            <a:off x="3656688" y="19360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1" name="Google Shape;4961;p18"/>
          <p:cNvSpPr txBox="1"/>
          <p:nvPr>
            <p:ph idx="7" type="subTitle"/>
          </p:nvPr>
        </p:nvSpPr>
        <p:spPr>
          <a:xfrm>
            <a:off x="3656688" y="2443250"/>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2" name="Google Shape;4962;p18"/>
          <p:cNvSpPr txBox="1"/>
          <p:nvPr>
            <p:ph idx="8" type="title"/>
          </p:nvPr>
        </p:nvSpPr>
        <p:spPr>
          <a:xfrm>
            <a:off x="985719" y="35578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3" name="Google Shape;4963;p18"/>
          <p:cNvSpPr txBox="1"/>
          <p:nvPr>
            <p:ph idx="9" type="subTitle"/>
          </p:nvPr>
        </p:nvSpPr>
        <p:spPr>
          <a:xfrm>
            <a:off x="985719" y="406171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4" name="Google Shape;4964;p18"/>
          <p:cNvSpPr txBox="1"/>
          <p:nvPr>
            <p:ph idx="13" type="title"/>
          </p:nvPr>
        </p:nvSpPr>
        <p:spPr>
          <a:xfrm>
            <a:off x="6327675" y="35634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5" name="Google Shape;4965;p18"/>
          <p:cNvSpPr txBox="1"/>
          <p:nvPr>
            <p:ph idx="14" type="subTitle"/>
          </p:nvPr>
        </p:nvSpPr>
        <p:spPr>
          <a:xfrm>
            <a:off x="6327675" y="406726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6" name="Google Shape;4966;p18"/>
          <p:cNvSpPr txBox="1"/>
          <p:nvPr>
            <p:ph idx="15" type="title"/>
          </p:nvPr>
        </p:nvSpPr>
        <p:spPr>
          <a:xfrm>
            <a:off x="927975" y="521625"/>
            <a:ext cx="68679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67" name="Google Shape;4967;p18"/>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2" name="Google Shape;4972;p18"/>
          <p:cNvSpPr/>
          <p:nvPr/>
        </p:nvSpPr>
        <p:spPr>
          <a:xfrm flipH="1">
            <a:off x="-254100" y="4827328"/>
            <a:ext cx="2957955" cy="333205"/>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18"/>
          <p:cNvSpPr/>
          <p:nvPr/>
        </p:nvSpPr>
        <p:spPr>
          <a:xfrm>
            <a:off x="6870409"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18"/>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18"/>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18"/>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18"/>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18"/>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18"/>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18"/>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18"/>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18"/>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18"/>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18"/>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18"/>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18"/>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18"/>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18"/>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18"/>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18"/>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18"/>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18"/>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18"/>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18"/>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18"/>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18"/>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18"/>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18"/>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18"/>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18"/>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18"/>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18"/>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18"/>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18"/>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18"/>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18"/>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1" name="Google Shape;5011;p18"/>
          <p:cNvGrpSpPr/>
          <p:nvPr/>
        </p:nvGrpSpPr>
        <p:grpSpPr>
          <a:xfrm flipH="1" rot="-2429099">
            <a:off x="-434499" y="4085222"/>
            <a:ext cx="1157436" cy="740599"/>
            <a:chOff x="7750342" y="3926048"/>
            <a:chExt cx="1406709" cy="900099"/>
          </a:xfrm>
        </p:grpSpPr>
        <p:sp>
          <p:nvSpPr>
            <p:cNvPr id="5012" name="Google Shape;5012;p18"/>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18"/>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18"/>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18"/>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18"/>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18"/>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18"/>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18"/>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1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1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1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1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1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1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1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1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1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1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1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1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1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1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1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1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1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1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1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1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1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1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1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5" name="Google Shape;5045;p18"/>
          <p:cNvGrpSpPr/>
          <p:nvPr/>
        </p:nvGrpSpPr>
        <p:grpSpPr>
          <a:xfrm flipH="1" rot="-5400000">
            <a:off x="-206276" y="4544135"/>
            <a:ext cx="933472" cy="547264"/>
            <a:chOff x="8365864" y="2993835"/>
            <a:chExt cx="933472" cy="547264"/>
          </a:xfrm>
        </p:grpSpPr>
        <p:sp>
          <p:nvSpPr>
            <p:cNvPr id="5046" name="Google Shape;5046;p18"/>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18"/>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18"/>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18"/>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18"/>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18"/>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18"/>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18"/>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18"/>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18"/>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18"/>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18"/>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18"/>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18"/>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18"/>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18"/>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18"/>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18"/>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18"/>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18"/>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18"/>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18"/>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18"/>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18"/>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18"/>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18"/>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4" name="Google Shape;5074;p18"/>
          <p:cNvGrpSpPr/>
          <p:nvPr/>
        </p:nvGrpSpPr>
        <p:grpSpPr>
          <a:xfrm flipH="1" rot="1768382">
            <a:off x="8427040" y="4255753"/>
            <a:ext cx="849881" cy="827325"/>
            <a:chOff x="-181020" y="4253777"/>
            <a:chExt cx="1117161" cy="1087511"/>
          </a:xfrm>
        </p:grpSpPr>
        <p:sp>
          <p:nvSpPr>
            <p:cNvPr id="5075" name="Google Shape;5075;p1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1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1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1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1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1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1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1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1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1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1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1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1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1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18"/>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18"/>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18"/>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18"/>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18"/>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18"/>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18"/>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18"/>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18"/>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18"/>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18"/>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18"/>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18"/>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18"/>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18"/>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18"/>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18"/>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18"/>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18"/>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18"/>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18"/>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18"/>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18"/>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18"/>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18"/>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18"/>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18"/>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18"/>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18"/>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18"/>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18"/>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18"/>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18"/>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18"/>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18"/>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18"/>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18"/>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18"/>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18"/>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18"/>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18"/>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18"/>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18"/>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18"/>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18"/>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18"/>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18"/>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18"/>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18"/>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18"/>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18"/>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18"/>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18"/>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18"/>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5" name="Google Shape;5145;p18"/>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18"/>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18"/>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18"/>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18"/>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18"/>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1" name="Google Shape;5151;p18"/>
          <p:cNvGrpSpPr/>
          <p:nvPr/>
        </p:nvGrpSpPr>
        <p:grpSpPr>
          <a:xfrm flipH="1" rot="-3631618">
            <a:off x="8467150" y="4379025"/>
            <a:ext cx="333221" cy="902600"/>
            <a:chOff x="7607455" y="4238363"/>
            <a:chExt cx="438017" cy="1186459"/>
          </a:xfrm>
        </p:grpSpPr>
        <p:sp>
          <p:nvSpPr>
            <p:cNvPr id="5152" name="Google Shape;5152;p1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1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1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1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1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1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1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1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1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1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1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1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1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1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1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1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1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1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1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1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1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1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1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1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_1">
    <p:spTree>
      <p:nvGrpSpPr>
        <p:cNvPr id="5188" name="Shape 5188"/>
        <p:cNvGrpSpPr/>
        <p:nvPr/>
      </p:nvGrpSpPr>
      <p:grpSpPr>
        <a:xfrm>
          <a:off x="0" y="0"/>
          <a:ext cx="0" cy="0"/>
          <a:chOff x="0" y="0"/>
          <a:chExt cx="0" cy="0"/>
        </a:xfrm>
      </p:grpSpPr>
      <p:sp>
        <p:nvSpPr>
          <p:cNvPr id="5189" name="Google Shape;5189;p19"/>
          <p:cNvSpPr txBox="1"/>
          <p:nvPr>
            <p:ph idx="1" type="subTitle"/>
          </p:nvPr>
        </p:nvSpPr>
        <p:spPr>
          <a:xfrm>
            <a:off x="1261200" y="1926575"/>
            <a:ext cx="66216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atin typeface="Nunito"/>
                <a:ea typeface="Nunito"/>
                <a:cs typeface="Nunito"/>
                <a:sym typeface="Nunito"/>
              </a:defRPr>
            </a:lvl1pPr>
            <a:lvl2pPr lvl="1" rtl="0" algn="ctr">
              <a:lnSpc>
                <a:spcPct val="100000"/>
              </a:lnSpc>
              <a:spcBef>
                <a:spcPts val="0"/>
              </a:spcBef>
              <a:spcAft>
                <a:spcPts val="0"/>
              </a:spcAft>
              <a:buNone/>
              <a:defRPr>
                <a:latin typeface="Nunito"/>
                <a:ea typeface="Nunito"/>
                <a:cs typeface="Nunito"/>
                <a:sym typeface="Nunito"/>
              </a:defRPr>
            </a:lvl2pPr>
            <a:lvl3pPr lvl="2" rtl="0" algn="ctr">
              <a:lnSpc>
                <a:spcPct val="100000"/>
              </a:lnSpc>
              <a:spcBef>
                <a:spcPts val="0"/>
              </a:spcBef>
              <a:spcAft>
                <a:spcPts val="0"/>
              </a:spcAft>
              <a:buNone/>
              <a:defRPr>
                <a:latin typeface="Nunito"/>
                <a:ea typeface="Nunito"/>
                <a:cs typeface="Nunito"/>
                <a:sym typeface="Nunito"/>
              </a:defRPr>
            </a:lvl3pPr>
            <a:lvl4pPr lvl="3" rtl="0" algn="ctr">
              <a:lnSpc>
                <a:spcPct val="100000"/>
              </a:lnSpc>
              <a:spcBef>
                <a:spcPts val="0"/>
              </a:spcBef>
              <a:spcAft>
                <a:spcPts val="0"/>
              </a:spcAft>
              <a:buNone/>
              <a:defRPr>
                <a:latin typeface="Nunito"/>
                <a:ea typeface="Nunito"/>
                <a:cs typeface="Nunito"/>
                <a:sym typeface="Nunito"/>
              </a:defRPr>
            </a:lvl4pPr>
            <a:lvl5pPr lvl="4" rtl="0" algn="ctr">
              <a:lnSpc>
                <a:spcPct val="100000"/>
              </a:lnSpc>
              <a:spcBef>
                <a:spcPts val="0"/>
              </a:spcBef>
              <a:spcAft>
                <a:spcPts val="0"/>
              </a:spcAft>
              <a:buNone/>
              <a:defRPr>
                <a:latin typeface="Nunito"/>
                <a:ea typeface="Nunito"/>
                <a:cs typeface="Nunito"/>
                <a:sym typeface="Nunito"/>
              </a:defRPr>
            </a:lvl5pPr>
            <a:lvl6pPr lvl="5" rtl="0" algn="ctr">
              <a:lnSpc>
                <a:spcPct val="100000"/>
              </a:lnSpc>
              <a:spcBef>
                <a:spcPts val="0"/>
              </a:spcBef>
              <a:spcAft>
                <a:spcPts val="0"/>
              </a:spcAft>
              <a:buNone/>
              <a:defRPr>
                <a:latin typeface="Nunito"/>
                <a:ea typeface="Nunito"/>
                <a:cs typeface="Nunito"/>
                <a:sym typeface="Nunito"/>
              </a:defRPr>
            </a:lvl6pPr>
            <a:lvl7pPr lvl="6" rtl="0" algn="ctr">
              <a:lnSpc>
                <a:spcPct val="100000"/>
              </a:lnSpc>
              <a:spcBef>
                <a:spcPts val="0"/>
              </a:spcBef>
              <a:spcAft>
                <a:spcPts val="0"/>
              </a:spcAft>
              <a:buNone/>
              <a:defRPr>
                <a:latin typeface="Nunito"/>
                <a:ea typeface="Nunito"/>
                <a:cs typeface="Nunito"/>
                <a:sym typeface="Nunito"/>
              </a:defRPr>
            </a:lvl7pPr>
            <a:lvl8pPr lvl="7" rtl="0" algn="ctr">
              <a:lnSpc>
                <a:spcPct val="100000"/>
              </a:lnSpc>
              <a:spcBef>
                <a:spcPts val="0"/>
              </a:spcBef>
              <a:spcAft>
                <a:spcPts val="0"/>
              </a:spcAft>
              <a:buNone/>
              <a:defRPr>
                <a:latin typeface="Nunito"/>
                <a:ea typeface="Nunito"/>
                <a:cs typeface="Nunito"/>
                <a:sym typeface="Nunito"/>
              </a:defRPr>
            </a:lvl8pPr>
            <a:lvl9pPr lvl="8" rtl="0" algn="ctr">
              <a:lnSpc>
                <a:spcPct val="100000"/>
              </a:lnSpc>
              <a:spcBef>
                <a:spcPts val="0"/>
              </a:spcBef>
              <a:spcAft>
                <a:spcPts val="0"/>
              </a:spcAft>
              <a:buNone/>
              <a:defRPr>
                <a:latin typeface="Nunito"/>
                <a:ea typeface="Nunito"/>
                <a:cs typeface="Nunito"/>
                <a:sym typeface="Nunito"/>
              </a:defRPr>
            </a:lvl9pPr>
          </a:lstStyle>
          <a:p/>
        </p:txBody>
      </p:sp>
      <p:sp>
        <p:nvSpPr>
          <p:cNvPr id="5190" name="Google Shape;5190;p19"/>
          <p:cNvSpPr txBox="1"/>
          <p:nvPr>
            <p:ph idx="2" type="subTitle"/>
          </p:nvPr>
        </p:nvSpPr>
        <p:spPr>
          <a:xfrm>
            <a:off x="3014200" y="2718625"/>
            <a:ext cx="3242700" cy="49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400">
                <a:solidFill>
                  <a:schemeClr val="dk1"/>
                </a:solidFill>
              </a:defRPr>
            </a:lvl1pPr>
            <a:lvl2pPr lvl="1" rtl="0" algn="ctr">
              <a:lnSpc>
                <a:spcPct val="100000"/>
              </a:lnSpc>
              <a:spcBef>
                <a:spcPts val="0"/>
              </a:spcBef>
              <a:spcAft>
                <a:spcPts val="0"/>
              </a:spcAft>
              <a:buNone/>
              <a:defRPr sz="2400">
                <a:solidFill>
                  <a:schemeClr val="dk1"/>
                </a:solidFill>
              </a:defRPr>
            </a:lvl2pPr>
            <a:lvl3pPr lvl="2" rtl="0" algn="ctr">
              <a:lnSpc>
                <a:spcPct val="100000"/>
              </a:lnSpc>
              <a:spcBef>
                <a:spcPts val="0"/>
              </a:spcBef>
              <a:spcAft>
                <a:spcPts val="0"/>
              </a:spcAft>
              <a:buNone/>
              <a:defRPr sz="2400">
                <a:solidFill>
                  <a:schemeClr val="dk1"/>
                </a:solidFill>
              </a:defRPr>
            </a:lvl3pPr>
            <a:lvl4pPr lvl="3" rtl="0" algn="ctr">
              <a:lnSpc>
                <a:spcPct val="100000"/>
              </a:lnSpc>
              <a:spcBef>
                <a:spcPts val="0"/>
              </a:spcBef>
              <a:spcAft>
                <a:spcPts val="0"/>
              </a:spcAft>
              <a:buNone/>
              <a:defRPr sz="2400">
                <a:solidFill>
                  <a:schemeClr val="dk1"/>
                </a:solidFill>
              </a:defRPr>
            </a:lvl4pPr>
            <a:lvl5pPr lvl="4" rtl="0" algn="ctr">
              <a:lnSpc>
                <a:spcPct val="100000"/>
              </a:lnSpc>
              <a:spcBef>
                <a:spcPts val="0"/>
              </a:spcBef>
              <a:spcAft>
                <a:spcPts val="0"/>
              </a:spcAft>
              <a:buNone/>
              <a:defRPr sz="2400">
                <a:solidFill>
                  <a:schemeClr val="dk1"/>
                </a:solidFill>
              </a:defRPr>
            </a:lvl5pPr>
            <a:lvl6pPr lvl="5" rtl="0" algn="ctr">
              <a:lnSpc>
                <a:spcPct val="100000"/>
              </a:lnSpc>
              <a:spcBef>
                <a:spcPts val="0"/>
              </a:spcBef>
              <a:spcAft>
                <a:spcPts val="0"/>
              </a:spcAft>
              <a:buNone/>
              <a:defRPr sz="2400">
                <a:solidFill>
                  <a:schemeClr val="dk1"/>
                </a:solidFill>
              </a:defRPr>
            </a:lvl6pPr>
            <a:lvl7pPr lvl="6" rtl="0" algn="ctr">
              <a:lnSpc>
                <a:spcPct val="100000"/>
              </a:lnSpc>
              <a:spcBef>
                <a:spcPts val="0"/>
              </a:spcBef>
              <a:spcAft>
                <a:spcPts val="0"/>
              </a:spcAft>
              <a:buNone/>
              <a:defRPr sz="2400">
                <a:solidFill>
                  <a:schemeClr val="dk1"/>
                </a:solidFill>
              </a:defRPr>
            </a:lvl7pPr>
            <a:lvl8pPr lvl="7" rtl="0" algn="ctr">
              <a:lnSpc>
                <a:spcPct val="100000"/>
              </a:lnSpc>
              <a:spcBef>
                <a:spcPts val="0"/>
              </a:spcBef>
              <a:spcAft>
                <a:spcPts val="0"/>
              </a:spcAft>
              <a:buNone/>
              <a:defRPr sz="2400">
                <a:solidFill>
                  <a:schemeClr val="dk1"/>
                </a:solidFill>
              </a:defRPr>
            </a:lvl8pPr>
            <a:lvl9pPr lvl="8" rtl="0" algn="ctr">
              <a:lnSpc>
                <a:spcPct val="100000"/>
              </a:lnSpc>
              <a:spcBef>
                <a:spcPts val="0"/>
              </a:spcBef>
              <a:spcAft>
                <a:spcPts val="0"/>
              </a:spcAft>
              <a:buNone/>
              <a:defRPr sz="2400">
                <a:solidFill>
                  <a:schemeClr val="dk1"/>
                </a:solidFill>
              </a:defRPr>
            </a:lvl9pPr>
          </a:lstStyle>
          <a:p/>
        </p:txBody>
      </p:sp>
      <p:grpSp>
        <p:nvGrpSpPr>
          <p:cNvPr id="5191" name="Google Shape;5191;p19"/>
          <p:cNvGrpSpPr/>
          <p:nvPr/>
        </p:nvGrpSpPr>
        <p:grpSpPr>
          <a:xfrm flipH="1" rot="10800000">
            <a:off x="8878679" y="4192408"/>
            <a:ext cx="161913" cy="145916"/>
            <a:chOff x="7737341" y="1046941"/>
            <a:chExt cx="161913" cy="145916"/>
          </a:xfrm>
        </p:grpSpPr>
        <p:sp>
          <p:nvSpPr>
            <p:cNvPr id="5192" name="Google Shape;5192;p19"/>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19"/>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19"/>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5" name="Google Shape;5195;p19"/>
          <p:cNvGrpSpPr/>
          <p:nvPr/>
        </p:nvGrpSpPr>
        <p:grpSpPr>
          <a:xfrm flipH="1" rot="10800000">
            <a:off x="133081" y="4154335"/>
            <a:ext cx="155469" cy="141087"/>
            <a:chOff x="737385" y="1492952"/>
            <a:chExt cx="161913" cy="146935"/>
          </a:xfrm>
        </p:grpSpPr>
        <p:sp>
          <p:nvSpPr>
            <p:cNvPr id="5196" name="Google Shape;5196;p19"/>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19"/>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19"/>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9" name="Google Shape;5199;p19"/>
          <p:cNvSpPr/>
          <p:nvPr/>
        </p:nvSpPr>
        <p:spPr>
          <a:xfrm flipH="1" rot="10800000">
            <a:off x="-220837" y="-39388"/>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19"/>
          <p:cNvSpPr/>
          <p:nvPr/>
        </p:nvSpPr>
        <p:spPr>
          <a:xfrm flipH="1" rot="10800000">
            <a:off x="4522213" y="4474941"/>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01" name="Google Shape;5201;p19"/>
          <p:cNvGrpSpPr/>
          <p:nvPr/>
        </p:nvGrpSpPr>
        <p:grpSpPr>
          <a:xfrm flipH="1" rot="10800000">
            <a:off x="1631641" y="4295292"/>
            <a:ext cx="415920" cy="1078251"/>
            <a:chOff x="1823086" y="-208516"/>
            <a:chExt cx="433159" cy="1122944"/>
          </a:xfrm>
        </p:grpSpPr>
        <p:sp>
          <p:nvSpPr>
            <p:cNvPr id="5202" name="Google Shape;5202;p19"/>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19"/>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19"/>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19"/>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19"/>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19"/>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19"/>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19"/>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0" name="Google Shape;5210;p19"/>
          <p:cNvGrpSpPr/>
          <p:nvPr/>
        </p:nvGrpSpPr>
        <p:grpSpPr>
          <a:xfrm flipH="1" rot="10800000">
            <a:off x="-316944" y="3968424"/>
            <a:ext cx="1350351" cy="863364"/>
            <a:chOff x="-206267" y="355694"/>
            <a:chExt cx="1406323" cy="899150"/>
          </a:xfrm>
        </p:grpSpPr>
        <p:sp>
          <p:nvSpPr>
            <p:cNvPr id="5211" name="Google Shape;5211;p19"/>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19"/>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19"/>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19"/>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19"/>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19"/>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19"/>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19"/>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9" name="Google Shape;5219;p19"/>
          <p:cNvGrpSpPr/>
          <p:nvPr/>
        </p:nvGrpSpPr>
        <p:grpSpPr>
          <a:xfrm flipH="1" rot="10800000">
            <a:off x="-168257" y="4443171"/>
            <a:ext cx="865199" cy="836633"/>
            <a:chOff x="-168381" y="-168706"/>
            <a:chExt cx="901061" cy="871312"/>
          </a:xfrm>
        </p:grpSpPr>
        <p:sp>
          <p:nvSpPr>
            <p:cNvPr id="5220" name="Google Shape;5220;p19"/>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19"/>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19"/>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19"/>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19"/>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19"/>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19"/>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19"/>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19"/>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19"/>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19"/>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19"/>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19"/>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19"/>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19"/>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19"/>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19"/>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19"/>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19"/>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9" name="Google Shape;5239;p19"/>
          <p:cNvGrpSpPr/>
          <p:nvPr/>
        </p:nvGrpSpPr>
        <p:grpSpPr>
          <a:xfrm flipH="1" rot="10800000">
            <a:off x="749592" y="4267724"/>
            <a:ext cx="421021" cy="1139500"/>
            <a:chOff x="904476" y="-243594"/>
            <a:chExt cx="438472" cy="1186732"/>
          </a:xfrm>
        </p:grpSpPr>
        <p:sp>
          <p:nvSpPr>
            <p:cNvPr id="5240" name="Google Shape;5240;p19"/>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19"/>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19"/>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19"/>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19"/>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19"/>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19"/>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19"/>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19"/>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19"/>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19"/>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19"/>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19"/>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19"/>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19"/>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19"/>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19"/>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19"/>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19"/>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19"/>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19"/>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19"/>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19"/>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19"/>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19"/>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19"/>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19"/>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7" name="Google Shape;5267;p19"/>
          <p:cNvGrpSpPr/>
          <p:nvPr/>
        </p:nvGrpSpPr>
        <p:grpSpPr>
          <a:xfrm flipH="1" rot="10800000">
            <a:off x="1279005" y="4496713"/>
            <a:ext cx="634382" cy="1090454"/>
            <a:chOff x="1455834" y="-430995"/>
            <a:chExt cx="660677" cy="1135653"/>
          </a:xfrm>
        </p:grpSpPr>
        <p:sp>
          <p:nvSpPr>
            <p:cNvPr id="5268" name="Google Shape;5268;p19"/>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19"/>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19"/>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19"/>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19"/>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19"/>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19"/>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19"/>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19"/>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19"/>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19"/>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19"/>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19"/>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19"/>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19"/>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19"/>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19"/>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19"/>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19"/>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19"/>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8" name="Google Shape;5288;p19"/>
          <p:cNvGrpSpPr/>
          <p:nvPr/>
        </p:nvGrpSpPr>
        <p:grpSpPr>
          <a:xfrm flipH="1" rot="10800000">
            <a:off x="1703088" y="4521912"/>
            <a:ext cx="782989" cy="1094450"/>
            <a:chOff x="1897495" y="-461400"/>
            <a:chExt cx="815443" cy="1139815"/>
          </a:xfrm>
        </p:grpSpPr>
        <p:sp>
          <p:nvSpPr>
            <p:cNvPr id="5289" name="Google Shape;5289;p19"/>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19"/>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19"/>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19"/>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19"/>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19"/>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19"/>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19"/>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19"/>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19"/>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19"/>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19"/>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19"/>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19"/>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19"/>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19"/>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19"/>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19"/>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19"/>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19"/>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19"/>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19"/>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19"/>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19"/>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19"/>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19"/>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19"/>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19"/>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19"/>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19"/>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19"/>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19"/>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19"/>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19"/>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19"/>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19"/>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19"/>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19"/>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19"/>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19"/>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19"/>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19"/>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19"/>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34" name="Google Shape;5334;p19"/>
          <p:cNvGrpSpPr/>
          <p:nvPr/>
        </p:nvGrpSpPr>
        <p:grpSpPr>
          <a:xfrm flipH="1" rot="10800000">
            <a:off x="8269968" y="793500"/>
            <a:ext cx="1190020" cy="757074"/>
            <a:chOff x="7742212" y="3926048"/>
            <a:chExt cx="1414838" cy="900099"/>
          </a:xfrm>
        </p:grpSpPr>
        <p:sp>
          <p:nvSpPr>
            <p:cNvPr id="5335" name="Google Shape;5335;p19"/>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19"/>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19"/>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19"/>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19"/>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19"/>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19"/>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19"/>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3" name="Google Shape;5343;p19"/>
          <p:cNvGrpSpPr/>
          <p:nvPr/>
        </p:nvGrpSpPr>
        <p:grpSpPr>
          <a:xfrm flipH="1" rot="10800000">
            <a:off x="8545800" y="194516"/>
            <a:ext cx="1042259" cy="1047013"/>
            <a:chOff x="8276926" y="3750868"/>
            <a:chExt cx="1239162" cy="1244814"/>
          </a:xfrm>
        </p:grpSpPr>
        <p:sp>
          <p:nvSpPr>
            <p:cNvPr id="5344" name="Google Shape;5344;p19"/>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19"/>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19"/>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19"/>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19"/>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19"/>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19"/>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19"/>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19"/>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19"/>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19"/>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19"/>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19"/>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19"/>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19"/>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19"/>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19"/>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19"/>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19"/>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19"/>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19"/>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19"/>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19"/>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19"/>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19"/>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19"/>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19"/>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1" name="Google Shape;5371;p19"/>
          <p:cNvGrpSpPr/>
          <p:nvPr/>
        </p:nvGrpSpPr>
        <p:grpSpPr>
          <a:xfrm flipH="1" rot="10800000">
            <a:off x="8484435" y="-270371"/>
            <a:ext cx="368416" cy="997931"/>
            <a:chOff x="7607455" y="4238363"/>
            <a:chExt cx="438017" cy="1186459"/>
          </a:xfrm>
        </p:grpSpPr>
        <p:sp>
          <p:nvSpPr>
            <p:cNvPr id="5372" name="Google Shape;5372;p1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1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1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1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1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1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1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1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1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1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1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1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1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1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1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1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1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1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1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1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1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1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1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1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19"/>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19"/>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19"/>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19"/>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19"/>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19"/>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19"/>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5" name="Google Shape;5405;p19"/>
          <p:cNvSpPr/>
          <p:nvPr/>
        </p:nvSpPr>
        <p:spPr>
          <a:xfrm flipH="1" rot="10800000">
            <a:off x="7991078"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19"/>
          <p:cNvSpPr/>
          <p:nvPr/>
        </p:nvSpPr>
        <p:spPr>
          <a:xfrm flipH="1" rot="10800000">
            <a:off x="7983973"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19"/>
          <p:cNvSpPr/>
          <p:nvPr/>
        </p:nvSpPr>
        <p:spPr>
          <a:xfrm flipH="1" rot="10800000">
            <a:off x="8312420"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19"/>
          <p:cNvSpPr/>
          <p:nvPr/>
        </p:nvSpPr>
        <p:spPr>
          <a:xfrm flipH="1" rot="10800000">
            <a:off x="8247416"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19"/>
          <p:cNvSpPr/>
          <p:nvPr/>
        </p:nvSpPr>
        <p:spPr>
          <a:xfrm flipH="1" rot="10800000">
            <a:off x="8165052"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19"/>
          <p:cNvSpPr/>
          <p:nvPr/>
        </p:nvSpPr>
        <p:spPr>
          <a:xfrm flipH="1" rot="10800000">
            <a:off x="8098990"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19"/>
          <p:cNvSpPr/>
          <p:nvPr/>
        </p:nvSpPr>
        <p:spPr>
          <a:xfrm flipH="1" rot="10800000">
            <a:off x="8082285"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19"/>
          <p:cNvSpPr/>
          <p:nvPr/>
        </p:nvSpPr>
        <p:spPr>
          <a:xfrm flipH="1" rot="10800000">
            <a:off x="8123026"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19"/>
          <p:cNvSpPr/>
          <p:nvPr/>
        </p:nvSpPr>
        <p:spPr>
          <a:xfrm flipH="1" rot="10800000">
            <a:off x="8093623"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19"/>
          <p:cNvSpPr/>
          <p:nvPr/>
        </p:nvSpPr>
        <p:spPr>
          <a:xfrm flipH="1" rot="10800000">
            <a:off x="808185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19"/>
          <p:cNvSpPr/>
          <p:nvPr/>
        </p:nvSpPr>
        <p:spPr>
          <a:xfrm flipH="1" rot="10800000">
            <a:off x="8402897"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19"/>
          <p:cNvSpPr/>
          <p:nvPr/>
        </p:nvSpPr>
        <p:spPr>
          <a:xfrm flipH="1" rot="10800000">
            <a:off x="83701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19"/>
          <p:cNvSpPr/>
          <p:nvPr/>
        </p:nvSpPr>
        <p:spPr>
          <a:xfrm flipH="1" rot="10800000">
            <a:off x="8235650"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19"/>
          <p:cNvSpPr/>
          <p:nvPr/>
        </p:nvSpPr>
        <p:spPr>
          <a:xfrm flipH="1" rot="10800000">
            <a:off x="8216325"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19"/>
          <p:cNvSpPr/>
          <p:nvPr/>
        </p:nvSpPr>
        <p:spPr>
          <a:xfrm flipH="1" rot="10800000">
            <a:off x="8455001"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19"/>
          <p:cNvSpPr/>
          <p:nvPr/>
        </p:nvSpPr>
        <p:spPr>
          <a:xfrm flipH="1" rot="10800000">
            <a:off x="8413832"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19"/>
          <p:cNvSpPr/>
          <p:nvPr/>
        </p:nvSpPr>
        <p:spPr>
          <a:xfrm flipH="1" rot="10800000">
            <a:off x="836424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19"/>
          <p:cNvSpPr/>
          <p:nvPr/>
        </p:nvSpPr>
        <p:spPr>
          <a:xfrm flipH="1" rot="10800000">
            <a:off x="8391962"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19"/>
          <p:cNvSpPr/>
          <p:nvPr/>
        </p:nvSpPr>
        <p:spPr>
          <a:xfrm flipH="1" rot="-10392468">
            <a:off x="7355265"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19"/>
          <p:cNvSpPr/>
          <p:nvPr/>
        </p:nvSpPr>
        <p:spPr>
          <a:xfrm flipH="1" rot="-10392468">
            <a:off x="7428715"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19"/>
          <p:cNvSpPr/>
          <p:nvPr/>
        </p:nvSpPr>
        <p:spPr>
          <a:xfrm flipH="1" rot="-10392468">
            <a:off x="7758212"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19"/>
          <p:cNvSpPr/>
          <p:nvPr/>
        </p:nvSpPr>
        <p:spPr>
          <a:xfrm flipH="1" rot="-10392468">
            <a:off x="7629869"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19"/>
          <p:cNvSpPr/>
          <p:nvPr/>
        </p:nvSpPr>
        <p:spPr>
          <a:xfrm flipH="1" rot="-10392468">
            <a:off x="7533765"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19"/>
          <p:cNvSpPr/>
          <p:nvPr/>
        </p:nvSpPr>
        <p:spPr>
          <a:xfrm flipH="1" rot="-10392468">
            <a:off x="7539764"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19"/>
          <p:cNvSpPr/>
          <p:nvPr/>
        </p:nvSpPr>
        <p:spPr>
          <a:xfrm flipH="1" rot="-10392468">
            <a:off x="7414026"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19"/>
          <p:cNvSpPr/>
          <p:nvPr/>
        </p:nvSpPr>
        <p:spPr>
          <a:xfrm flipH="1" rot="-10392468">
            <a:off x="7382758"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19"/>
          <p:cNvSpPr/>
          <p:nvPr/>
        </p:nvSpPr>
        <p:spPr>
          <a:xfrm flipH="1" rot="10800000">
            <a:off x="7985182"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19"/>
          <p:cNvSpPr/>
          <p:nvPr/>
        </p:nvSpPr>
        <p:spPr>
          <a:xfrm flipH="1" rot="-10392468">
            <a:off x="7810876"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19"/>
          <p:cNvSpPr/>
          <p:nvPr/>
        </p:nvSpPr>
        <p:spPr>
          <a:xfrm flipH="1" rot="-10392468">
            <a:off x="7805059"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19"/>
          <p:cNvSpPr/>
          <p:nvPr/>
        </p:nvSpPr>
        <p:spPr>
          <a:xfrm flipH="1" rot="-10392468">
            <a:off x="7433296"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19"/>
          <p:cNvSpPr/>
          <p:nvPr/>
        </p:nvSpPr>
        <p:spPr>
          <a:xfrm flipH="1" rot="-10392468">
            <a:off x="7436085"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19"/>
          <p:cNvSpPr/>
          <p:nvPr/>
        </p:nvSpPr>
        <p:spPr>
          <a:xfrm flipH="1" rot="-10392468">
            <a:off x="7486995"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19"/>
          <p:cNvSpPr/>
          <p:nvPr/>
        </p:nvSpPr>
        <p:spPr>
          <a:xfrm flipH="1" rot="-10392468">
            <a:off x="7501521"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19"/>
          <p:cNvSpPr/>
          <p:nvPr/>
        </p:nvSpPr>
        <p:spPr>
          <a:xfrm flipH="1" rot="-10392468">
            <a:off x="7468110"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19"/>
          <p:cNvSpPr/>
          <p:nvPr/>
        </p:nvSpPr>
        <p:spPr>
          <a:xfrm flipH="1" rot="-10392468">
            <a:off x="7366618"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19"/>
          <p:cNvSpPr/>
          <p:nvPr/>
        </p:nvSpPr>
        <p:spPr>
          <a:xfrm flipH="1" rot="-10392468">
            <a:off x="7370099"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19"/>
          <p:cNvSpPr/>
          <p:nvPr/>
        </p:nvSpPr>
        <p:spPr>
          <a:xfrm flipH="1" rot="-10392468">
            <a:off x="7847662"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19"/>
          <p:cNvSpPr/>
          <p:nvPr/>
        </p:nvSpPr>
        <p:spPr>
          <a:xfrm flipH="1" rot="-10392468">
            <a:off x="7567352"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19"/>
          <p:cNvSpPr/>
          <p:nvPr/>
        </p:nvSpPr>
        <p:spPr>
          <a:xfrm flipH="1" rot="-10392468">
            <a:off x="7783578"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4" name="Google Shape;5444;p19"/>
          <p:cNvGrpSpPr/>
          <p:nvPr/>
        </p:nvGrpSpPr>
        <p:grpSpPr>
          <a:xfrm flipH="1" rot="10800000">
            <a:off x="7172049" y="4337924"/>
            <a:ext cx="436502" cy="569243"/>
            <a:chOff x="3289399" y="3455662"/>
            <a:chExt cx="436502" cy="569243"/>
          </a:xfrm>
        </p:grpSpPr>
        <p:sp>
          <p:nvSpPr>
            <p:cNvPr id="5445" name="Google Shape;5445;p19"/>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19"/>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19"/>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19"/>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19"/>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19"/>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19"/>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19"/>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19"/>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19"/>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19"/>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19"/>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19"/>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19"/>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19"/>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19"/>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19"/>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19"/>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19"/>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19"/>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19"/>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19"/>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7" name="Google Shape;5467;p19"/>
          <p:cNvGrpSpPr/>
          <p:nvPr/>
        </p:nvGrpSpPr>
        <p:grpSpPr>
          <a:xfrm flipH="1" rot="10800000">
            <a:off x="-221282" y="-186589"/>
            <a:ext cx="1500235" cy="1460527"/>
            <a:chOff x="-181020" y="4253777"/>
            <a:chExt cx="1117161" cy="1087511"/>
          </a:xfrm>
        </p:grpSpPr>
        <p:sp>
          <p:nvSpPr>
            <p:cNvPr id="5468" name="Google Shape;5468;p19"/>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19"/>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19"/>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19"/>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19"/>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19"/>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19"/>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19"/>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19"/>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19"/>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19"/>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19"/>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19"/>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19"/>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2" name="Google Shape;5482;p19"/>
          <p:cNvGrpSpPr/>
          <p:nvPr/>
        </p:nvGrpSpPr>
        <p:grpSpPr>
          <a:xfrm flipH="1" rot="10800000">
            <a:off x="-256703" y="184140"/>
            <a:ext cx="1187279" cy="1592727"/>
            <a:chOff x="-168050" y="4195214"/>
            <a:chExt cx="719519" cy="965231"/>
          </a:xfrm>
        </p:grpSpPr>
        <p:sp>
          <p:nvSpPr>
            <p:cNvPr id="5483" name="Google Shape;5483;p19"/>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19"/>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19"/>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19"/>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19"/>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19"/>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19"/>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19"/>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19"/>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19"/>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19"/>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19"/>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19"/>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19"/>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19"/>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19"/>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19"/>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19"/>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19"/>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19"/>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19"/>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19"/>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19"/>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19"/>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19"/>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19"/>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19"/>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19"/>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19"/>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19"/>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19"/>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19"/>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19"/>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19"/>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19"/>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19"/>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19"/>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19"/>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19"/>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19"/>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19"/>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19"/>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19"/>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19"/>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19"/>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19"/>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19"/>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0" name="Google Shape;5530;p19"/>
          <p:cNvGrpSpPr/>
          <p:nvPr/>
        </p:nvGrpSpPr>
        <p:grpSpPr>
          <a:xfrm flipH="1" rot="10800000">
            <a:off x="7923837" y="4210795"/>
            <a:ext cx="1116750" cy="1145263"/>
            <a:chOff x="7973149" y="-201092"/>
            <a:chExt cx="1116750" cy="1145263"/>
          </a:xfrm>
        </p:grpSpPr>
        <p:sp>
          <p:nvSpPr>
            <p:cNvPr id="5531" name="Google Shape;5531;p19"/>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19"/>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19"/>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19"/>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19"/>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19"/>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19"/>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19"/>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19"/>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19"/>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19"/>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19"/>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19"/>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19"/>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19"/>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19"/>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19"/>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19"/>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19"/>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19"/>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19"/>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19"/>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19"/>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19"/>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19"/>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19"/>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19"/>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19"/>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19"/>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19"/>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19"/>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19"/>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19"/>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19"/>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19"/>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19"/>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19"/>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19"/>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19"/>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19"/>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19"/>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19"/>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19"/>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19"/>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19"/>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19"/>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19"/>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19"/>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19"/>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19"/>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19"/>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19"/>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19"/>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19"/>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19"/>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19"/>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19"/>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19"/>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19"/>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19"/>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19"/>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19"/>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19"/>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19"/>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19"/>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19"/>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19"/>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19"/>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19"/>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19"/>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19"/>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19"/>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19"/>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19"/>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19"/>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19"/>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19"/>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19"/>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19"/>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19"/>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19"/>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19"/>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19"/>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19"/>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19"/>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19"/>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19"/>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19"/>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19"/>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19"/>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19"/>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Slide_1_1">
    <p:spTree>
      <p:nvGrpSpPr>
        <p:cNvPr id="5624" name="Shape 5624"/>
        <p:cNvGrpSpPr/>
        <p:nvPr/>
      </p:nvGrpSpPr>
      <p:grpSpPr>
        <a:xfrm>
          <a:off x="0" y="0"/>
          <a:ext cx="0" cy="0"/>
          <a:chOff x="0" y="0"/>
          <a:chExt cx="0" cy="0"/>
        </a:xfrm>
      </p:grpSpPr>
      <p:sp>
        <p:nvSpPr>
          <p:cNvPr id="5625" name="Google Shape;5625;p20"/>
          <p:cNvSpPr txBox="1"/>
          <p:nvPr>
            <p:ph type="title"/>
          </p:nvPr>
        </p:nvSpPr>
        <p:spPr>
          <a:xfrm>
            <a:off x="6581919" y="1869192"/>
            <a:ext cx="1828500" cy="5730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3000"/>
              <a:buNone/>
              <a:defRPr i="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5626" name="Google Shape;5626;p20"/>
          <p:cNvSpPr txBox="1"/>
          <p:nvPr>
            <p:ph idx="1" type="subTitle"/>
          </p:nvPr>
        </p:nvSpPr>
        <p:spPr>
          <a:xfrm>
            <a:off x="5186819" y="2496004"/>
            <a:ext cx="3287400" cy="1308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sz="1400">
                <a:latin typeface="Nunito"/>
                <a:ea typeface="Nunito"/>
                <a:cs typeface="Nunito"/>
                <a:sym typeface="Nunito"/>
              </a:defRPr>
            </a:lvl1pPr>
            <a:lvl2pPr lvl="1" rtl="0" algn="r">
              <a:lnSpc>
                <a:spcPct val="115000"/>
              </a:lnSpc>
              <a:spcBef>
                <a:spcPts val="0"/>
              </a:spcBef>
              <a:spcAft>
                <a:spcPts val="0"/>
              </a:spcAft>
              <a:buNone/>
              <a:defRPr sz="1400">
                <a:latin typeface="Nunito"/>
                <a:ea typeface="Nunito"/>
                <a:cs typeface="Nunito"/>
                <a:sym typeface="Nunito"/>
              </a:defRPr>
            </a:lvl2pPr>
            <a:lvl3pPr lvl="2" rtl="0" algn="r">
              <a:lnSpc>
                <a:spcPct val="115000"/>
              </a:lnSpc>
              <a:spcBef>
                <a:spcPts val="0"/>
              </a:spcBef>
              <a:spcAft>
                <a:spcPts val="0"/>
              </a:spcAft>
              <a:buNone/>
              <a:defRPr sz="1400">
                <a:latin typeface="Nunito"/>
                <a:ea typeface="Nunito"/>
                <a:cs typeface="Nunito"/>
                <a:sym typeface="Nunito"/>
              </a:defRPr>
            </a:lvl3pPr>
            <a:lvl4pPr lvl="3" rtl="0" algn="r">
              <a:lnSpc>
                <a:spcPct val="115000"/>
              </a:lnSpc>
              <a:spcBef>
                <a:spcPts val="0"/>
              </a:spcBef>
              <a:spcAft>
                <a:spcPts val="0"/>
              </a:spcAft>
              <a:buNone/>
              <a:defRPr sz="1400">
                <a:latin typeface="Nunito"/>
                <a:ea typeface="Nunito"/>
                <a:cs typeface="Nunito"/>
                <a:sym typeface="Nunito"/>
              </a:defRPr>
            </a:lvl4pPr>
            <a:lvl5pPr lvl="4" rtl="0" algn="r">
              <a:lnSpc>
                <a:spcPct val="115000"/>
              </a:lnSpc>
              <a:spcBef>
                <a:spcPts val="0"/>
              </a:spcBef>
              <a:spcAft>
                <a:spcPts val="0"/>
              </a:spcAft>
              <a:buNone/>
              <a:defRPr sz="1400">
                <a:latin typeface="Nunito"/>
                <a:ea typeface="Nunito"/>
                <a:cs typeface="Nunito"/>
                <a:sym typeface="Nunito"/>
              </a:defRPr>
            </a:lvl5pPr>
            <a:lvl6pPr lvl="5" rtl="0" algn="r">
              <a:lnSpc>
                <a:spcPct val="115000"/>
              </a:lnSpc>
              <a:spcBef>
                <a:spcPts val="0"/>
              </a:spcBef>
              <a:spcAft>
                <a:spcPts val="0"/>
              </a:spcAft>
              <a:buNone/>
              <a:defRPr sz="1400">
                <a:latin typeface="Nunito"/>
                <a:ea typeface="Nunito"/>
                <a:cs typeface="Nunito"/>
                <a:sym typeface="Nunito"/>
              </a:defRPr>
            </a:lvl6pPr>
            <a:lvl7pPr lvl="6" rtl="0" algn="r">
              <a:lnSpc>
                <a:spcPct val="115000"/>
              </a:lnSpc>
              <a:spcBef>
                <a:spcPts val="0"/>
              </a:spcBef>
              <a:spcAft>
                <a:spcPts val="0"/>
              </a:spcAft>
              <a:buNone/>
              <a:defRPr sz="1400">
                <a:latin typeface="Nunito"/>
                <a:ea typeface="Nunito"/>
                <a:cs typeface="Nunito"/>
                <a:sym typeface="Nunito"/>
              </a:defRPr>
            </a:lvl7pPr>
            <a:lvl8pPr lvl="7" rtl="0" algn="r">
              <a:lnSpc>
                <a:spcPct val="115000"/>
              </a:lnSpc>
              <a:spcBef>
                <a:spcPts val="0"/>
              </a:spcBef>
              <a:spcAft>
                <a:spcPts val="0"/>
              </a:spcAft>
              <a:buNone/>
              <a:defRPr sz="1400">
                <a:latin typeface="Nunito"/>
                <a:ea typeface="Nunito"/>
                <a:cs typeface="Nunito"/>
                <a:sym typeface="Nunito"/>
              </a:defRPr>
            </a:lvl8pPr>
            <a:lvl9pPr lvl="8" rtl="0" algn="r">
              <a:lnSpc>
                <a:spcPct val="115000"/>
              </a:lnSpc>
              <a:spcBef>
                <a:spcPts val="0"/>
              </a:spcBef>
              <a:spcAft>
                <a:spcPts val="0"/>
              </a:spcAft>
              <a:buNone/>
              <a:defRPr sz="1400">
                <a:latin typeface="Nunito"/>
                <a:ea typeface="Nunito"/>
                <a:cs typeface="Nunito"/>
                <a:sym typeface="Nunito"/>
              </a:defRPr>
            </a:lvl9pPr>
          </a:lstStyle>
          <a:p/>
        </p:txBody>
      </p:sp>
      <p:sp>
        <p:nvSpPr>
          <p:cNvPr id="5627" name="Google Shape;5627;p20"/>
          <p:cNvSpPr/>
          <p:nvPr/>
        </p:nvSpPr>
        <p:spPr>
          <a:xfrm>
            <a:off x="5254450" y="4574300"/>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20"/>
          <p:cNvSpPr/>
          <p:nvPr/>
        </p:nvSpPr>
        <p:spPr>
          <a:xfrm flipH="1">
            <a:off x="-64403"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20"/>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20"/>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20"/>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20"/>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20"/>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20"/>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20"/>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20"/>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20"/>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20"/>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20"/>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20"/>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20"/>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20"/>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20"/>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20"/>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20"/>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20"/>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20"/>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20"/>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20"/>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20"/>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20"/>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20"/>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20"/>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20"/>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20"/>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20"/>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20"/>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20"/>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20"/>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20"/>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20"/>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20"/>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20"/>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20"/>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20"/>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20"/>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20"/>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20"/>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20"/>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20"/>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20"/>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20"/>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20"/>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20"/>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20"/>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20"/>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20"/>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20"/>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20"/>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20"/>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20"/>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20"/>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20"/>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20"/>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2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2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2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2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2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2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2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2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20"/>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20"/>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20"/>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20"/>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20"/>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20"/>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20"/>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20"/>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20"/>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20"/>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20"/>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20"/>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20"/>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20"/>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20"/>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20"/>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20"/>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20"/>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20"/>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20"/>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20"/>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20"/>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20"/>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20"/>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20"/>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20"/>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20"/>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20"/>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20"/>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20"/>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20"/>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20"/>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20"/>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20"/>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20"/>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20"/>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20"/>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20"/>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20"/>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20"/>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20"/>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20"/>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20"/>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20"/>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20"/>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20"/>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20"/>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20"/>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20"/>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20"/>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20"/>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20"/>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20"/>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20"/>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20"/>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20"/>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20"/>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20"/>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20"/>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20"/>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1" name="Google Shape;5761;p20"/>
          <p:cNvGrpSpPr/>
          <p:nvPr/>
        </p:nvGrpSpPr>
        <p:grpSpPr>
          <a:xfrm flipH="1" rot="5400000">
            <a:off x="1460642" y="69155"/>
            <a:ext cx="117436" cy="105833"/>
            <a:chOff x="7737341" y="1046941"/>
            <a:chExt cx="161913" cy="145916"/>
          </a:xfrm>
        </p:grpSpPr>
        <p:sp>
          <p:nvSpPr>
            <p:cNvPr id="5762" name="Google Shape;5762;p20"/>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20"/>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20"/>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20"/>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20"/>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20"/>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20"/>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20"/>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20"/>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20"/>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20"/>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20"/>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20"/>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20"/>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20"/>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20"/>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20"/>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20"/>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20"/>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20"/>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20"/>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20"/>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20"/>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20"/>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20"/>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20"/>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20"/>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20"/>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20"/>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20"/>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20"/>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20"/>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20"/>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20"/>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20"/>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20"/>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20"/>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20"/>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20"/>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20"/>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20"/>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20"/>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20"/>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20"/>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20"/>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20"/>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20"/>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20"/>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20"/>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20"/>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20"/>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20"/>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20"/>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20"/>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20"/>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20"/>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20"/>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20"/>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20"/>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20"/>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20"/>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20"/>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20"/>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20"/>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20"/>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20"/>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20"/>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20"/>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20"/>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20"/>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20"/>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20"/>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20"/>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20"/>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20"/>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20"/>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20"/>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20"/>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20"/>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20"/>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20"/>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20"/>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20"/>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20"/>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20"/>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20"/>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20"/>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20"/>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8" name="Google Shape;5858;p20"/>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1" name="Google Shape;5861;p20"/>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2" name="Google Shape;5862;p20"/>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20"/>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20"/>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5" name="Google Shape;5865;p20"/>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6" name="Google Shape;5866;p20"/>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7" name="Google Shape;5867;p20"/>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20"/>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9" name="Google Shape;5869;p20"/>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0" name="Google Shape;5870;p20"/>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20"/>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20"/>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20"/>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20"/>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20"/>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20"/>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20"/>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20"/>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9" name="Google Shape;5879;p20"/>
          <p:cNvGrpSpPr/>
          <p:nvPr/>
        </p:nvGrpSpPr>
        <p:grpSpPr>
          <a:xfrm flipH="1" rot="5400000">
            <a:off x="8808755" y="903605"/>
            <a:ext cx="117436" cy="105833"/>
            <a:chOff x="7737341" y="1046941"/>
            <a:chExt cx="161913" cy="145916"/>
          </a:xfrm>
        </p:grpSpPr>
        <p:sp>
          <p:nvSpPr>
            <p:cNvPr id="5880" name="Google Shape;5880;p20"/>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20"/>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20"/>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2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2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2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2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2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2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2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2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1" name="Shape 451"/>
        <p:cNvGrpSpPr/>
        <p:nvPr/>
      </p:nvGrpSpPr>
      <p:grpSpPr>
        <a:xfrm>
          <a:off x="0" y="0"/>
          <a:ext cx="0" cy="0"/>
          <a:chOff x="0" y="0"/>
          <a:chExt cx="0" cy="0"/>
        </a:xfrm>
      </p:grpSpPr>
      <p:sp>
        <p:nvSpPr>
          <p:cNvPr id="452" name="Google Shape;452;p3"/>
          <p:cNvSpPr txBox="1"/>
          <p:nvPr>
            <p:ph idx="1" type="subTitle"/>
          </p:nvPr>
        </p:nvSpPr>
        <p:spPr>
          <a:xfrm>
            <a:off x="4926486" y="2565993"/>
            <a:ext cx="3013800" cy="6546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None/>
              <a:defRPr sz="3000"/>
            </a:lvl1pPr>
            <a:lvl2pPr lvl="1" rtl="0" algn="ctr">
              <a:lnSpc>
                <a:spcPct val="90000"/>
              </a:lnSpc>
              <a:spcBef>
                <a:spcPts val="0"/>
              </a:spcBef>
              <a:spcAft>
                <a:spcPts val="0"/>
              </a:spcAft>
              <a:buNone/>
              <a:defRPr sz="3000"/>
            </a:lvl2pPr>
            <a:lvl3pPr lvl="2" rtl="0" algn="ctr">
              <a:lnSpc>
                <a:spcPct val="90000"/>
              </a:lnSpc>
              <a:spcBef>
                <a:spcPts val="0"/>
              </a:spcBef>
              <a:spcAft>
                <a:spcPts val="0"/>
              </a:spcAft>
              <a:buNone/>
              <a:defRPr sz="3000"/>
            </a:lvl3pPr>
            <a:lvl4pPr lvl="3" rtl="0" algn="ctr">
              <a:lnSpc>
                <a:spcPct val="90000"/>
              </a:lnSpc>
              <a:spcBef>
                <a:spcPts val="0"/>
              </a:spcBef>
              <a:spcAft>
                <a:spcPts val="0"/>
              </a:spcAft>
              <a:buNone/>
              <a:defRPr sz="3000"/>
            </a:lvl4pPr>
            <a:lvl5pPr lvl="4" rtl="0" algn="ctr">
              <a:lnSpc>
                <a:spcPct val="90000"/>
              </a:lnSpc>
              <a:spcBef>
                <a:spcPts val="0"/>
              </a:spcBef>
              <a:spcAft>
                <a:spcPts val="0"/>
              </a:spcAft>
              <a:buNone/>
              <a:defRPr sz="3000"/>
            </a:lvl5pPr>
            <a:lvl6pPr lvl="5" rtl="0" algn="ctr">
              <a:lnSpc>
                <a:spcPct val="90000"/>
              </a:lnSpc>
              <a:spcBef>
                <a:spcPts val="0"/>
              </a:spcBef>
              <a:spcAft>
                <a:spcPts val="0"/>
              </a:spcAft>
              <a:buNone/>
              <a:defRPr sz="3000"/>
            </a:lvl6pPr>
            <a:lvl7pPr lvl="6" rtl="0" algn="ctr">
              <a:lnSpc>
                <a:spcPct val="90000"/>
              </a:lnSpc>
              <a:spcBef>
                <a:spcPts val="0"/>
              </a:spcBef>
              <a:spcAft>
                <a:spcPts val="0"/>
              </a:spcAft>
              <a:buNone/>
              <a:defRPr sz="3000"/>
            </a:lvl7pPr>
            <a:lvl8pPr lvl="7" rtl="0" algn="ctr">
              <a:lnSpc>
                <a:spcPct val="90000"/>
              </a:lnSpc>
              <a:spcBef>
                <a:spcPts val="0"/>
              </a:spcBef>
              <a:spcAft>
                <a:spcPts val="0"/>
              </a:spcAft>
              <a:buNone/>
              <a:defRPr sz="3000"/>
            </a:lvl8pPr>
            <a:lvl9pPr lvl="8" rtl="0" algn="ctr">
              <a:lnSpc>
                <a:spcPct val="90000"/>
              </a:lnSpc>
              <a:spcBef>
                <a:spcPts val="0"/>
              </a:spcBef>
              <a:spcAft>
                <a:spcPts val="0"/>
              </a:spcAft>
              <a:buNone/>
              <a:defRPr sz="3000"/>
            </a:lvl9pPr>
          </a:lstStyle>
          <a:p/>
        </p:txBody>
      </p:sp>
      <p:sp>
        <p:nvSpPr>
          <p:cNvPr id="453" name="Google Shape;453;p3"/>
          <p:cNvSpPr txBox="1"/>
          <p:nvPr>
            <p:ph idx="2" type="subTitle"/>
          </p:nvPr>
        </p:nvSpPr>
        <p:spPr>
          <a:xfrm>
            <a:off x="4677036" y="3350093"/>
            <a:ext cx="3512700" cy="591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600">
                <a:latin typeface="Montserrat"/>
                <a:ea typeface="Montserrat"/>
                <a:cs typeface="Montserrat"/>
                <a:sym typeface="Montserrat"/>
              </a:defRPr>
            </a:lvl1pPr>
            <a:lvl2pPr lvl="1" rtl="0" algn="ctr">
              <a:spcBef>
                <a:spcPts val="0"/>
              </a:spcBef>
              <a:spcAft>
                <a:spcPts val="0"/>
              </a:spcAft>
              <a:buNone/>
              <a:defRPr>
                <a:solidFill>
                  <a:schemeClr val="dk2"/>
                </a:solidFill>
                <a:latin typeface="Montserrat"/>
                <a:ea typeface="Montserrat"/>
                <a:cs typeface="Montserrat"/>
                <a:sym typeface="Montserrat"/>
              </a:defRPr>
            </a:lvl2pPr>
            <a:lvl3pPr lvl="2" rtl="0" algn="ctr">
              <a:spcBef>
                <a:spcPts val="0"/>
              </a:spcBef>
              <a:spcAft>
                <a:spcPts val="0"/>
              </a:spcAft>
              <a:buNone/>
              <a:defRPr>
                <a:solidFill>
                  <a:schemeClr val="dk2"/>
                </a:solidFill>
                <a:latin typeface="Montserrat"/>
                <a:ea typeface="Montserrat"/>
                <a:cs typeface="Montserrat"/>
                <a:sym typeface="Montserrat"/>
              </a:defRPr>
            </a:lvl3pPr>
            <a:lvl4pPr lvl="3" rtl="0" algn="ctr">
              <a:spcBef>
                <a:spcPts val="0"/>
              </a:spcBef>
              <a:spcAft>
                <a:spcPts val="0"/>
              </a:spcAft>
              <a:buNone/>
              <a:defRPr>
                <a:solidFill>
                  <a:schemeClr val="dk2"/>
                </a:solidFill>
                <a:latin typeface="Montserrat"/>
                <a:ea typeface="Montserrat"/>
                <a:cs typeface="Montserrat"/>
                <a:sym typeface="Montserrat"/>
              </a:defRPr>
            </a:lvl4pPr>
            <a:lvl5pPr lvl="4" rtl="0" algn="ctr">
              <a:spcBef>
                <a:spcPts val="0"/>
              </a:spcBef>
              <a:spcAft>
                <a:spcPts val="0"/>
              </a:spcAft>
              <a:buNone/>
              <a:defRPr>
                <a:solidFill>
                  <a:schemeClr val="dk2"/>
                </a:solidFill>
                <a:latin typeface="Montserrat"/>
                <a:ea typeface="Montserrat"/>
                <a:cs typeface="Montserrat"/>
                <a:sym typeface="Montserrat"/>
              </a:defRPr>
            </a:lvl5pPr>
            <a:lvl6pPr lvl="5" rtl="0" algn="ctr">
              <a:spcBef>
                <a:spcPts val="0"/>
              </a:spcBef>
              <a:spcAft>
                <a:spcPts val="0"/>
              </a:spcAft>
              <a:buNone/>
              <a:defRPr>
                <a:solidFill>
                  <a:schemeClr val="dk2"/>
                </a:solidFill>
                <a:latin typeface="Montserrat"/>
                <a:ea typeface="Montserrat"/>
                <a:cs typeface="Montserrat"/>
                <a:sym typeface="Montserrat"/>
              </a:defRPr>
            </a:lvl6pPr>
            <a:lvl7pPr lvl="6" rtl="0" algn="ctr">
              <a:spcBef>
                <a:spcPts val="0"/>
              </a:spcBef>
              <a:spcAft>
                <a:spcPts val="0"/>
              </a:spcAft>
              <a:buNone/>
              <a:defRPr>
                <a:solidFill>
                  <a:schemeClr val="dk2"/>
                </a:solidFill>
                <a:latin typeface="Montserrat"/>
                <a:ea typeface="Montserrat"/>
                <a:cs typeface="Montserrat"/>
                <a:sym typeface="Montserrat"/>
              </a:defRPr>
            </a:lvl7pPr>
            <a:lvl8pPr lvl="7" rtl="0" algn="ctr">
              <a:spcBef>
                <a:spcPts val="0"/>
              </a:spcBef>
              <a:spcAft>
                <a:spcPts val="0"/>
              </a:spcAft>
              <a:buNone/>
              <a:defRPr>
                <a:solidFill>
                  <a:schemeClr val="dk2"/>
                </a:solidFill>
                <a:latin typeface="Montserrat"/>
                <a:ea typeface="Montserrat"/>
                <a:cs typeface="Montserrat"/>
                <a:sym typeface="Montserrat"/>
              </a:defRPr>
            </a:lvl8pPr>
            <a:lvl9pPr lvl="8" rtl="0" algn="ctr">
              <a:spcBef>
                <a:spcPts val="0"/>
              </a:spcBef>
              <a:spcAft>
                <a:spcPts val="0"/>
              </a:spcAft>
              <a:buNone/>
              <a:defRPr>
                <a:solidFill>
                  <a:schemeClr val="dk2"/>
                </a:solidFill>
                <a:latin typeface="Montserrat"/>
                <a:ea typeface="Montserrat"/>
                <a:cs typeface="Montserrat"/>
                <a:sym typeface="Montserrat"/>
              </a:defRPr>
            </a:lvl9pPr>
          </a:lstStyle>
          <a:p/>
        </p:txBody>
      </p:sp>
      <p:sp>
        <p:nvSpPr>
          <p:cNvPr id="454" name="Google Shape;454;p3"/>
          <p:cNvSpPr txBox="1"/>
          <p:nvPr>
            <p:ph hasCustomPrompt="1" type="title"/>
          </p:nvPr>
        </p:nvSpPr>
        <p:spPr>
          <a:xfrm>
            <a:off x="5195586" y="1139607"/>
            <a:ext cx="2475600" cy="115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400"/>
              <a:buNone/>
              <a:defRPr sz="12400"/>
            </a:lvl1pPr>
            <a:lvl2pPr lvl="1" rtl="0" algn="ctr">
              <a:spcBef>
                <a:spcPts val="0"/>
              </a:spcBef>
              <a:spcAft>
                <a:spcPts val="0"/>
              </a:spcAft>
              <a:buClr>
                <a:schemeClr val="accent4"/>
              </a:buClr>
              <a:buSzPts val="12400"/>
              <a:buNone/>
              <a:defRPr sz="12400">
                <a:solidFill>
                  <a:schemeClr val="accent4"/>
                </a:solidFill>
              </a:defRPr>
            </a:lvl2pPr>
            <a:lvl3pPr lvl="2" rtl="0" algn="ctr">
              <a:spcBef>
                <a:spcPts val="0"/>
              </a:spcBef>
              <a:spcAft>
                <a:spcPts val="0"/>
              </a:spcAft>
              <a:buClr>
                <a:schemeClr val="accent4"/>
              </a:buClr>
              <a:buSzPts val="12400"/>
              <a:buNone/>
              <a:defRPr sz="12400">
                <a:solidFill>
                  <a:schemeClr val="accent4"/>
                </a:solidFill>
              </a:defRPr>
            </a:lvl3pPr>
            <a:lvl4pPr lvl="3" rtl="0" algn="ctr">
              <a:spcBef>
                <a:spcPts val="0"/>
              </a:spcBef>
              <a:spcAft>
                <a:spcPts val="0"/>
              </a:spcAft>
              <a:buClr>
                <a:schemeClr val="accent4"/>
              </a:buClr>
              <a:buSzPts val="12400"/>
              <a:buNone/>
              <a:defRPr sz="12400">
                <a:solidFill>
                  <a:schemeClr val="accent4"/>
                </a:solidFill>
              </a:defRPr>
            </a:lvl4pPr>
            <a:lvl5pPr lvl="4" rtl="0" algn="ctr">
              <a:spcBef>
                <a:spcPts val="0"/>
              </a:spcBef>
              <a:spcAft>
                <a:spcPts val="0"/>
              </a:spcAft>
              <a:buClr>
                <a:schemeClr val="accent4"/>
              </a:buClr>
              <a:buSzPts val="12400"/>
              <a:buNone/>
              <a:defRPr sz="12400">
                <a:solidFill>
                  <a:schemeClr val="accent4"/>
                </a:solidFill>
              </a:defRPr>
            </a:lvl5pPr>
            <a:lvl6pPr lvl="5" rtl="0" algn="ctr">
              <a:spcBef>
                <a:spcPts val="0"/>
              </a:spcBef>
              <a:spcAft>
                <a:spcPts val="0"/>
              </a:spcAft>
              <a:buClr>
                <a:schemeClr val="accent4"/>
              </a:buClr>
              <a:buSzPts val="12400"/>
              <a:buNone/>
              <a:defRPr sz="12400">
                <a:solidFill>
                  <a:schemeClr val="accent4"/>
                </a:solidFill>
              </a:defRPr>
            </a:lvl6pPr>
            <a:lvl7pPr lvl="6" rtl="0" algn="ctr">
              <a:spcBef>
                <a:spcPts val="0"/>
              </a:spcBef>
              <a:spcAft>
                <a:spcPts val="0"/>
              </a:spcAft>
              <a:buClr>
                <a:schemeClr val="accent4"/>
              </a:buClr>
              <a:buSzPts val="12400"/>
              <a:buNone/>
              <a:defRPr sz="12400">
                <a:solidFill>
                  <a:schemeClr val="accent4"/>
                </a:solidFill>
              </a:defRPr>
            </a:lvl7pPr>
            <a:lvl8pPr lvl="7" rtl="0" algn="ctr">
              <a:spcBef>
                <a:spcPts val="0"/>
              </a:spcBef>
              <a:spcAft>
                <a:spcPts val="0"/>
              </a:spcAft>
              <a:buClr>
                <a:schemeClr val="accent4"/>
              </a:buClr>
              <a:buSzPts val="12400"/>
              <a:buNone/>
              <a:defRPr sz="12400">
                <a:solidFill>
                  <a:schemeClr val="accent4"/>
                </a:solidFill>
              </a:defRPr>
            </a:lvl8pPr>
            <a:lvl9pPr lvl="8" rtl="0" algn="ctr">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3"/>
          <p:cNvSpPr/>
          <p:nvPr/>
        </p:nvSpPr>
        <p:spPr>
          <a:xfrm rot="10800000">
            <a:off x="5045130" y="4574461"/>
            <a:ext cx="4302661" cy="671891"/>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rect b="b" l="l" r="r" t="t"/>
              <a:pathLst>
                <a:path extrusionOk="0" h="35608" w="47653">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
            <p:cNvSpPr/>
            <p:nvPr/>
          </p:nvSpPr>
          <p:spPr>
            <a:xfrm>
              <a:off x="8923422" y="2140105"/>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
            <p:cNvSpPr/>
            <p:nvPr/>
          </p:nvSpPr>
          <p:spPr>
            <a:xfrm>
              <a:off x="8804500" y="2063149"/>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
            <p:cNvSpPr/>
            <p:nvPr/>
          </p:nvSpPr>
          <p:spPr>
            <a:xfrm>
              <a:off x="8700585" y="2224040"/>
              <a:ext cx="66985" cy="51976"/>
            </a:xfrm>
            <a:custGeom>
              <a:rect b="b" l="l" r="r" t="t"/>
              <a:pathLst>
                <a:path extrusionOk="0" h="1735" w="2236">
                  <a:moveTo>
                    <a:pt x="1102" y="0"/>
                  </a:moveTo>
                  <a:cubicBezTo>
                    <a:pt x="1" y="0"/>
                    <a:pt x="1" y="1735"/>
                    <a:pt x="1102" y="1735"/>
                  </a:cubicBezTo>
                  <a:cubicBezTo>
                    <a:pt x="2236" y="1735"/>
                    <a:pt x="2236" y="0"/>
                    <a:pt x="1102"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
            <p:cNvSpPr/>
            <p:nvPr/>
          </p:nvSpPr>
          <p:spPr>
            <a:xfrm>
              <a:off x="8518726" y="2182072"/>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
            <p:cNvSpPr/>
            <p:nvPr/>
          </p:nvSpPr>
          <p:spPr>
            <a:xfrm>
              <a:off x="8406813" y="2292967"/>
              <a:ext cx="68004" cy="52995"/>
            </a:xfrm>
            <a:custGeom>
              <a:rect b="b" l="l" r="r" t="t"/>
              <a:pathLst>
                <a:path extrusionOk="0" h="1769" w="2270">
                  <a:moveTo>
                    <a:pt x="1135" y="1"/>
                  </a:moveTo>
                  <a:cubicBezTo>
                    <a:pt x="1" y="1"/>
                    <a:pt x="1" y="1769"/>
                    <a:pt x="1135" y="1769"/>
                  </a:cubicBezTo>
                  <a:cubicBezTo>
                    <a:pt x="2269" y="1769"/>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
            <p:cNvSpPr/>
            <p:nvPr/>
          </p:nvSpPr>
          <p:spPr>
            <a:xfrm>
              <a:off x="8259942" y="2264989"/>
              <a:ext cx="67974" cy="52995"/>
            </a:xfrm>
            <a:custGeom>
              <a:rect b="b" l="l" r="r" t="t"/>
              <a:pathLst>
                <a:path extrusionOk="0" h="1769" w="2269">
                  <a:moveTo>
                    <a:pt x="1134" y="1"/>
                  </a:moveTo>
                  <a:cubicBezTo>
                    <a:pt x="0" y="1"/>
                    <a:pt x="0" y="1769"/>
                    <a:pt x="1134" y="1769"/>
                  </a:cubicBezTo>
                  <a:cubicBezTo>
                    <a:pt x="2269" y="1769"/>
                    <a:pt x="2269" y="1"/>
                    <a:pt x="1134"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
            <p:cNvSpPr/>
            <p:nvPr/>
          </p:nvSpPr>
          <p:spPr>
            <a:xfrm>
              <a:off x="8378834" y="202118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
            <p:cNvSpPr/>
            <p:nvPr/>
          </p:nvSpPr>
          <p:spPr>
            <a:xfrm>
              <a:off x="8294900" y="1909268"/>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
            <p:cNvSpPr/>
            <p:nvPr/>
          </p:nvSpPr>
          <p:spPr>
            <a:xfrm>
              <a:off x="8128048" y="2021182"/>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
            <p:cNvSpPr/>
            <p:nvPr/>
          </p:nvSpPr>
          <p:spPr>
            <a:xfrm>
              <a:off x="8051093" y="1881290"/>
              <a:ext cx="66985" cy="52006"/>
            </a:xfrm>
            <a:custGeom>
              <a:rect b="b" l="l" r="r" t="t"/>
              <a:pathLst>
                <a:path extrusionOk="0" h="1736" w="2236">
                  <a:moveTo>
                    <a:pt x="1101" y="1"/>
                  </a:moveTo>
                  <a:cubicBezTo>
                    <a:pt x="1" y="1"/>
                    <a:pt x="1" y="1735"/>
                    <a:pt x="1101" y="1735"/>
                  </a:cubicBezTo>
                  <a:cubicBezTo>
                    <a:pt x="2236" y="1735"/>
                    <a:pt x="2236"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
            <p:cNvSpPr/>
            <p:nvPr/>
          </p:nvSpPr>
          <p:spPr>
            <a:xfrm>
              <a:off x="7904222" y="1930267"/>
              <a:ext cx="66985" cy="51976"/>
            </a:xfrm>
            <a:custGeom>
              <a:rect b="b" l="l" r="r" t="t"/>
              <a:pathLst>
                <a:path extrusionOk="0" h="1735" w="2236">
                  <a:moveTo>
                    <a:pt x="1134" y="0"/>
                  </a:moveTo>
                  <a:cubicBezTo>
                    <a:pt x="0" y="0"/>
                    <a:pt x="0" y="1735"/>
                    <a:pt x="1134" y="1735"/>
                  </a:cubicBezTo>
                  <a:cubicBezTo>
                    <a:pt x="2235" y="1735"/>
                    <a:pt x="2235"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
            <p:cNvSpPr/>
            <p:nvPr/>
          </p:nvSpPr>
          <p:spPr>
            <a:xfrm>
              <a:off x="8881455" y="1944256"/>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
            <p:cNvSpPr/>
            <p:nvPr/>
          </p:nvSpPr>
          <p:spPr>
            <a:xfrm>
              <a:off x="8364845" y="1553548"/>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
            <p:cNvSpPr/>
            <p:nvPr/>
          </p:nvSpPr>
          <p:spPr>
            <a:xfrm>
              <a:off x="8196976" y="1581526"/>
              <a:ext cx="68004" cy="52006"/>
            </a:xfrm>
            <a:custGeom>
              <a:rect b="b" l="l" r="r" t="t"/>
              <a:pathLst>
                <a:path extrusionOk="0" h="1736" w="2270">
                  <a:moveTo>
                    <a:pt x="1103" y="0"/>
                  </a:moveTo>
                  <a:cubicBezTo>
                    <a:pt x="1" y="0"/>
                    <a:pt x="11" y="1735"/>
                    <a:pt x="1135" y="1735"/>
                  </a:cubicBezTo>
                  <a:cubicBezTo>
                    <a:pt x="2269" y="1735"/>
                    <a:pt x="2269" y="1"/>
                    <a:pt x="1135" y="1"/>
                  </a:cubicBezTo>
                  <a:cubicBezTo>
                    <a:pt x="1124" y="0"/>
                    <a:pt x="1114" y="0"/>
                    <a:pt x="1103"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
            <p:cNvSpPr/>
            <p:nvPr/>
          </p:nvSpPr>
          <p:spPr>
            <a:xfrm>
              <a:off x="8114059" y="1455623"/>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
            <p:cNvSpPr/>
            <p:nvPr/>
          </p:nvSpPr>
          <p:spPr>
            <a:xfrm>
              <a:off x="9127268" y="1974721"/>
              <a:ext cx="51976" cy="55991"/>
            </a:xfrm>
            <a:custGeom>
              <a:rect b="b" l="l" r="r" t="t"/>
              <a:pathLst>
                <a:path extrusionOk="0" h="1869" w="1735">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
            <p:cNvSpPr/>
            <p:nvPr/>
          </p:nvSpPr>
          <p:spPr>
            <a:xfrm>
              <a:off x="9119270" y="2161074"/>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Slide_1_1_1">
    <p:spTree>
      <p:nvGrpSpPr>
        <p:cNvPr id="5893"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21"/>
          <p:cNvSpPr/>
          <p:nvPr/>
        </p:nvSpPr>
        <p:spPr>
          <a:xfrm>
            <a:off x="5828166"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21"/>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21"/>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21"/>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21"/>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21"/>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3" name="Google Shape;5903;p21"/>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21"/>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21"/>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21"/>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21"/>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21"/>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21"/>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21"/>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21"/>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21"/>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21"/>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21"/>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21"/>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21"/>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21"/>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21"/>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21"/>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21"/>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21"/>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21"/>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21"/>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21"/>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21"/>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21"/>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21"/>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21"/>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21"/>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21"/>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21"/>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21"/>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21"/>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21"/>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21"/>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21"/>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21"/>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21"/>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21"/>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21"/>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21"/>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21"/>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21"/>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21"/>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21"/>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21"/>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21"/>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21"/>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21"/>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21"/>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21"/>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21"/>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21"/>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6" name="Google Shape;5956;p21"/>
          <p:cNvGrpSpPr/>
          <p:nvPr/>
        </p:nvGrpSpPr>
        <p:grpSpPr>
          <a:xfrm flipH="1" rot="2699802">
            <a:off x="45765" y="-39055"/>
            <a:ext cx="872863" cy="391688"/>
            <a:chOff x="8502760" y="3542528"/>
            <a:chExt cx="711519" cy="319269"/>
          </a:xfrm>
        </p:grpSpPr>
        <p:sp>
          <p:nvSpPr>
            <p:cNvPr id="5957" name="Google Shape;5957;p21"/>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21"/>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21"/>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21"/>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21"/>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21"/>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21"/>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21"/>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21"/>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21"/>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21"/>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21"/>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21"/>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21"/>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21"/>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21"/>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21"/>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21"/>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21"/>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21"/>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21"/>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21"/>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21"/>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21"/>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21"/>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21"/>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21"/>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21"/>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21"/>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21"/>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21"/>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21"/>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21"/>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21"/>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21"/>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21"/>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21"/>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21"/>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21"/>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21"/>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21"/>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21"/>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21"/>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21"/>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21"/>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21"/>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21"/>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21"/>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21"/>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21"/>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21"/>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21"/>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21"/>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21"/>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21"/>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21"/>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21"/>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21"/>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21"/>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21"/>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21"/>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21"/>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21"/>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21"/>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21"/>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21"/>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21"/>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21"/>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21"/>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2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2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21"/>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21"/>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21"/>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21"/>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21"/>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21"/>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21"/>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21"/>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21"/>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21"/>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21"/>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21"/>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21"/>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21"/>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21"/>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21"/>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21"/>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21"/>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21"/>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21"/>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21"/>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21"/>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21"/>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21"/>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21"/>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21"/>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21"/>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21"/>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21"/>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21"/>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21"/>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21"/>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21"/>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21"/>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21"/>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21"/>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21"/>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21"/>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21"/>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21"/>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21"/>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21"/>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21"/>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21"/>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2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2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2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2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2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2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2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2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2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2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2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2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2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2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2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2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2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2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2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2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2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2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2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2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2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2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2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2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2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2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2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2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2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2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2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2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2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2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2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2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2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2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21"/>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21"/>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21"/>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21"/>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21"/>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21"/>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21"/>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21"/>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21"/>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21"/>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21"/>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21"/>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21"/>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21"/>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21"/>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21"/>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21"/>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21"/>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6" name="Google Shape;6146;p21"/>
          <p:cNvGrpSpPr/>
          <p:nvPr/>
        </p:nvGrpSpPr>
        <p:grpSpPr>
          <a:xfrm flipH="1" rot="5400000">
            <a:off x="8808755" y="903605"/>
            <a:ext cx="117436" cy="105833"/>
            <a:chOff x="7737341" y="1046941"/>
            <a:chExt cx="161913" cy="145916"/>
          </a:xfrm>
        </p:grpSpPr>
        <p:sp>
          <p:nvSpPr>
            <p:cNvPr id="6147" name="Google Shape;6147;p2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2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2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0" name="Google Shape;6150;p21"/>
          <p:cNvGrpSpPr/>
          <p:nvPr/>
        </p:nvGrpSpPr>
        <p:grpSpPr>
          <a:xfrm flipH="1" rot="-8257188">
            <a:off x="7479248" y="4812751"/>
            <a:ext cx="872869" cy="391714"/>
            <a:chOff x="8502760" y="3542528"/>
            <a:chExt cx="711519" cy="319269"/>
          </a:xfrm>
        </p:grpSpPr>
        <p:sp>
          <p:nvSpPr>
            <p:cNvPr id="6151" name="Google Shape;6151;p21"/>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21"/>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21"/>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21"/>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21"/>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21"/>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21"/>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21"/>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21"/>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60" name="Google Shape;6160;p21"/>
          <p:cNvSpPr txBox="1"/>
          <p:nvPr>
            <p:ph type="title"/>
          </p:nvPr>
        </p:nvSpPr>
        <p:spPr>
          <a:xfrm>
            <a:off x="733947" y="1877714"/>
            <a:ext cx="1828500" cy="57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3000"/>
              <a:buNone/>
              <a:defRPr i="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6161" name="Google Shape;6161;p21"/>
          <p:cNvSpPr txBox="1"/>
          <p:nvPr>
            <p:ph idx="1" type="subTitle"/>
          </p:nvPr>
        </p:nvSpPr>
        <p:spPr>
          <a:xfrm>
            <a:off x="623539" y="2504551"/>
            <a:ext cx="3287400" cy="1332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 Slide_1_1_1_1">
    <p:spTree>
      <p:nvGrpSpPr>
        <p:cNvPr id="6162" name="Shape 6162"/>
        <p:cNvGrpSpPr/>
        <p:nvPr/>
      </p:nvGrpSpPr>
      <p:grpSpPr>
        <a:xfrm>
          <a:off x="0" y="0"/>
          <a:ext cx="0" cy="0"/>
          <a:chOff x="0" y="0"/>
          <a:chExt cx="0" cy="0"/>
        </a:xfrm>
      </p:grpSpPr>
      <p:sp>
        <p:nvSpPr>
          <p:cNvPr id="6163" name="Google Shape;6163;p22"/>
          <p:cNvSpPr/>
          <p:nvPr/>
        </p:nvSpPr>
        <p:spPr>
          <a:xfrm rot="5400000">
            <a:off x="-1265925" y="1609424"/>
            <a:ext cx="3000054" cy="468199"/>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22"/>
          <p:cNvSpPr/>
          <p:nvPr/>
        </p:nvSpPr>
        <p:spPr>
          <a:xfrm>
            <a:off x="5828166"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65" name="Google Shape;6165;p22"/>
          <p:cNvGrpSpPr/>
          <p:nvPr/>
        </p:nvGrpSpPr>
        <p:grpSpPr>
          <a:xfrm rot="-8282980">
            <a:off x="8484486" y="3972857"/>
            <a:ext cx="1039249" cy="790773"/>
            <a:chOff x="-206267" y="355694"/>
            <a:chExt cx="1406323" cy="899150"/>
          </a:xfrm>
        </p:grpSpPr>
        <p:sp>
          <p:nvSpPr>
            <p:cNvPr id="6166" name="Google Shape;6166;p22"/>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22"/>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22"/>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22"/>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22"/>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22"/>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22"/>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22"/>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4" name="Google Shape;6174;p22"/>
          <p:cNvGrpSpPr/>
          <p:nvPr/>
        </p:nvGrpSpPr>
        <p:grpSpPr>
          <a:xfrm rot="7845114">
            <a:off x="-74811" y="-242520"/>
            <a:ext cx="979622" cy="1072999"/>
            <a:chOff x="2318158" y="4088320"/>
            <a:chExt cx="1256104" cy="1375835"/>
          </a:xfrm>
        </p:grpSpPr>
        <p:sp>
          <p:nvSpPr>
            <p:cNvPr id="6175" name="Google Shape;6175;p22"/>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22"/>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22"/>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22"/>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22"/>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22"/>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22"/>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22"/>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22"/>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22"/>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22"/>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22"/>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22"/>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22"/>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22"/>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22"/>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22"/>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22"/>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22"/>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22"/>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22"/>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22"/>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22"/>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22"/>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22"/>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22"/>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22"/>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22"/>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22"/>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22"/>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22"/>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22"/>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22"/>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22"/>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22"/>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22"/>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22"/>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22"/>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22"/>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22"/>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22"/>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22"/>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22"/>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22"/>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22"/>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22"/>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22"/>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22"/>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22"/>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22"/>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5" name="Google Shape;6225;p22"/>
          <p:cNvGrpSpPr/>
          <p:nvPr/>
        </p:nvGrpSpPr>
        <p:grpSpPr>
          <a:xfrm>
            <a:off x="8388632" y="-184564"/>
            <a:ext cx="809979" cy="830659"/>
            <a:chOff x="7973149" y="-201092"/>
            <a:chExt cx="1116750" cy="1145263"/>
          </a:xfrm>
        </p:grpSpPr>
        <p:sp>
          <p:nvSpPr>
            <p:cNvPr id="6226" name="Google Shape;6226;p2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2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2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2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2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2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2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2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2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2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2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2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2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2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2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2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2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2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2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2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2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2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2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2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2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2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2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2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2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2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2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2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2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2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2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2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2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2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2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2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2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2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2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2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2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2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2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2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2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2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2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2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2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2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2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2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2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2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2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2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2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7" name="Google Shape;6287;p22"/>
          <p:cNvGrpSpPr/>
          <p:nvPr/>
        </p:nvGrpSpPr>
        <p:grpSpPr>
          <a:xfrm rot="-5400000">
            <a:off x="7563322" y="69155"/>
            <a:ext cx="117436" cy="105833"/>
            <a:chOff x="7737341" y="1046941"/>
            <a:chExt cx="161913" cy="145916"/>
          </a:xfrm>
        </p:grpSpPr>
        <p:sp>
          <p:nvSpPr>
            <p:cNvPr id="6288" name="Google Shape;6288;p2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2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2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1" name="Google Shape;6291;p22"/>
          <p:cNvGrpSpPr/>
          <p:nvPr/>
        </p:nvGrpSpPr>
        <p:grpSpPr>
          <a:xfrm flipH="1">
            <a:off x="8145018" y="-112607"/>
            <a:ext cx="687043" cy="689217"/>
            <a:chOff x="-566600" y="186057"/>
            <a:chExt cx="1240151" cy="1244074"/>
          </a:xfrm>
        </p:grpSpPr>
        <p:sp>
          <p:nvSpPr>
            <p:cNvPr id="6292" name="Google Shape;6292;p22"/>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22"/>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22"/>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22"/>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22"/>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22"/>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22"/>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22"/>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22"/>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22"/>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22"/>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22"/>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22"/>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22"/>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22"/>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22"/>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22"/>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22"/>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22"/>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22"/>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22"/>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22"/>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22"/>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22"/>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22"/>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22"/>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22"/>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9" name="Google Shape;6319;p22"/>
          <p:cNvGrpSpPr/>
          <p:nvPr/>
        </p:nvGrpSpPr>
        <p:grpSpPr>
          <a:xfrm flipH="1">
            <a:off x="7889429" y="-139208"/>
            <a:ext cx="499188" cy="482707"/>
            <a:chOff x="-168381" y="-168706"/>
            <a:chExt cx="901061" cy="871312"/>
          </a:xfrm>
        </p:grpSpPr>
        <p:sp>
          <p:nvSpPr>
            <p:cNvPr id="6320" name="Google Shape;6320;p22"/>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22"/>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22"/>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22"/>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22"/>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22"/>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22"/>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22"/>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22"/>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22"/>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22"/>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22"/>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22"/>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22"/>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22"/>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22"/>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22"/>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22"/>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22"/>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9" name="Google Shape;6339;p22"/>
          <p:cNvGrpSpPr/>
          <p:nvPr/>
        </p:nvGrpSpPr>
        <p:grpSpPr>
          <a:xfrm>
            <a:off x="7063672" y="-121094"/>
            <a:ext cx="397610" cy="555774"/>
            <a:chOff x="1897495" y="-461400"/>
            <a:chExt cx="815443" cy="1139815"/>
          </a:xfrm>
        </p:grpSpPr>
        <p:sp>
          <p:nvSpPr>
            <p:cNvPr id="6340" name="Google Shape;6340;p2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2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2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2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2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2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2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2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2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2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2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2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2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2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2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2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2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2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2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2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2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2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2" name="Google Shape;6362;p22"/>
          <p:cNvGrpSpPr/>
          <p:nvPr/>
        </p:nvGrpSpPr>
        <p:grpSpPr>
          <a:xfrm rot="10387032">
            <a:off x="8696939" y="4046788"/>
            <a:ext cx="519183" cy="813092"/>
            <a:chOff x="1897495" y="-461400"/>
            <a:chExt cx="815443" cy="1139815"/>
          </a:xfrm>
        </p:grpSpPr>
        <p:sp>
          <p:nvSpPr>
            <p:cNvPr id="6363" name="Google Shape;6363;p2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2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2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2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2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2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2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2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2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2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2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2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2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2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2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2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2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2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2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2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2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2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5" name="Google Shape;6385;p22"/>
          <p:cNvGrpSpPr/>
          <p:nvPr/>
        </p:nvGrpSpPr>
        <p:grpSpPr>
          <a:xfrm rot="-479532">
            <a:off x="-206148" y="4381560"/>
            <a:ext cx="880501" cy="667395"/>
            <a:chOff x="-320607" y="2105391"/>
            <a:chExt cx="1152762" cy="873760"/>
          </a:xfrm>
        </p:grpSpPr>
        <p:sp>
          <p:nvSpPr>
            <p:cNvPr id="6386" name="Google Shape;6386;p22"/>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22"/>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22"/>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22"/>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22"/>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22"/>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22"/>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22"/>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22"/>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22"/>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22"/>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22"/>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22"/>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22"/>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22"/>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22"/>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22"/>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22"/>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22"/>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5" name="Google Shape;6405;p22"/>
          <p:cNvGrpSpPr/>
          <p:nvPr/>
        </p:nvGrpSpPr>
        <p:grpSpPr>
          <a:xfrm flipH="1" rot="5400000">
            <a:off x="8808755" y="903605"/>
            <a:ext cx="117436" cy="105833"/>
            <a:chOff x="7737341" y="1046941"/>
            <a:chExt cx="161913" cy="145916"/>
          </a:xfrm>
        </p:grpSpPr>
        <p:sp>
          <p:nvSpPr>
            <p:cNvPr id="6406" name="Google Shape;6406;p2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2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2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9" name="Google Shape;6409;p22"/>
          <p:cNvGrpSpPr/>
          <p:nvPr/>
        </p:nvGrpSpPr>
        <p:grpSpPr>
          <a:xfrm rot="1609643">
            <a:off x="8710447" y="4899899"/>
            <a:ext cx="757549" cy="271844"/>
            <a:chOff x="8502760" y="3542528"/>
            <a:chExt cx="711519" cy="319269"/>
          </a:xfrm>
        </p:grpSpPr>
        <p:sp>
          <p:nvSpPr>
            <p:cNvPr id="6410" name="Google Shape;6410;p22"/>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22"/>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22"/>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22"/>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22"/>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22"/>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22"/>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22"/>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22"/>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19" name="Google Shape;6419;p22"/>
          <p:cNvSpPr txBox="1"/>
          <p:nvPr>
            <p:ph idx="1" type="subTitle"/>
          </p:nvPr>
        </p:nvSpPr>
        <p:spPr>
          <a:xfrm>
            <a:off x="5030901" y="1686750"/>
            <a:ext cx="3121200" cy="28656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grpSp>
        <p:nvGrpSpPr>
          <p:cNvPr id="6420" name="Google Shape;6420;p22"/>
          <p:cNvGrpSpPr/>
          <p:nvPr/>
        </p:nvGrpSpPr>
        <p:grpSpPr>
          <a:xfrm rot="6386609">
            <a:off x="8109562" y="4330288"/>
            <a:ext cx="809938" cy="830618"/>
            <a:chOff x="7973149" y="-201092"/>
            <a:chExt cx="1116750" cy="1145263"/>
          </a:xfrm>
        </p:grpSpPr>
        <p:sp>
          <p:nvSpPr>
            <p:cNvPr id="6421" name="Google Shape;6421;p2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2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2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2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2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2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2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2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2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2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2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2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2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2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2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2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2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2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2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2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2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2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2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2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2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2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2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8" name="Google Shape;6448;p2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9" name="Google Shape;6449;p2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2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1" name="Google Shape;6451;p2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2" name="Google Shape;6452;p2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2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2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2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2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2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2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2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2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2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2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2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2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2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2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2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2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2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2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2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2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2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2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2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2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2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2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2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2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2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82" name="Google Shape;6482;p22"/>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 Slide_1_1_1_1_1">
    <p:spTree>
      <p:nvGrpSpPr>
        <p:cNvPr id="6483" name="Shape 6483"/>
        <p:cNvGrpSpPr/>
        <p:nvPr/>
      </p:nvGrpSpPr>
      <p:grpSpPr>
        <a:xfrm>
          <a:off x="0" y="0"/>
          <a:ext cx="0" cy="0"/>
          <a:chOff x="0" y="0"/>
          <a:chExt cx="0" cy="0"/>
        </a:xfrm>
      </p:grpSpPr>
      <p:sp>
        <p:nvSpPr>
          <p:cNvPr id="6484" name="Google Shape;6484;p23"/>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85" name="Google Shape;6485;p23"/>
          <p:cNvSpPr/>
          <p:nvPr/>
        </p:nvSpPr>
        <p:spPr>
          <a:xfrm flipH="1" rot="-5400000">
            <a:off x="6887830" y="2861832"/>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23"/>
          <p:cNvSpPr/>
          <p:nvPr/>
        </p:nvSpPr>
        <p:spPr>
          <a:xfrm flipH="1">
            <a:off x="-202396" y="-91834"/>
            <a:ext cx="3306387" cy="5163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87" name="Google Shape;6487;p23"/>
          <p:cNvGrpSpPr/>
          <p:nvPr/>
        </p:nvGrpSpPr>
        <p:grpSpPr>
          <a:xfrm flipH="1" rot="10800000">
            <a:off x="-66838" y="4529716"/>
            <a:ext cx="1074149" cy="686771"/>
            <a:chOff x="-206267" y="355694"/>
            <a:chExt cx="1406323" cy="899150"/>
          </a:xfrm>
        </p:grpSpPr>
        <p:sp>
          <p:nvSpPr>
            <p:cNvPr id="6488" name="Google Shape;6488;p23"/>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23"/>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23"/>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23"/>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23"/>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23"/>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23"/>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23"/>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6" name="Google Shape;6496;p23"/>
          <p:cNvGrpSpPr/>
          <p:nvPr/>
        </p:nvGrpSpPr>
        <p:grpSpPr>
          <a:xfrm flipH="1" rot="-5400000">
            <a:off x="7912723" y="3793042"/>
            <a:ext cx="1289014" cy="1411882"/>
            <a:chOff x="2318158" y="4088320"/>
            <a:chExt cx="1256104" cy="1375835"/>
          </a:xfrm>
        </p:grpSpPr>
        <p:sp>
          <p:nvSpPr>
            <p:cNvPr id="6497" name="Google Shape;6497;p23"/>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23"/>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23"/>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23"/>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23"/>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23"/>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23"/>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23"/>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23"/>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23"/>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23"/>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23"/>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23"/>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23"/>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23"/>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23"/>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23"/>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23"/>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23"/>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23"/>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23"/>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23"/>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23"/>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23"/>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23"/>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23"/>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23"/>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23"/>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23"/>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23"/>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23"/>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23"/>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23"/>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23"/>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23"/>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23"/>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23"/>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23"/>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23"/>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23"/>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23"/>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23"/>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23"/>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23"/>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23"/>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2" name="Google Shape;6542;p23"/>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23"/>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4" name="Google Shape;6544;p23"/>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5" name="Google Shape;6545;p23"/>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6" name="Google Shape;6546;p23"/>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7" name="Google Shape;6547;p23"/>
          <p:cNvGrpSpPr/>
          <p:nvPr/>
        </p:nvGrpSpPr>
        <p:grpSpPr>
          <a:xfrm flipH="1" rot="9042000">
            <a:off x="8425005" y="99074"/>
            <a:ext cx="872928" cy="391695"/>
            <a:chOff x="8502760" y="3542528"/>
            <a:chExt cx="711519" cy="319269"/>
          </a:xfrm>
        </p:grpSpPr>
        <p:sp>
          <p:nvSpPr>
            <p:cNvPr id="6548" name="Google Shape;6548;p23"/>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23"/>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23"/>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23"/>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23"/>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23"/>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4" name="Google Shape;6554;p23"/>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23"/>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23"/>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7" name="Google Shape;6557;p23"/>
          <p:cNvGrpSpPr/>
          <p:nvPr/>
        </p:nvGrpSpPr>
        <p:grpSpPr>
          <a:xfrm flipH="1">
            <a:off x="-104068" y="-201098"/>
            <a:ext cx="792893" cy="813137"/>
            <a:chOff x="7973149" y="-201092"/>
            <a:chExt cx="1116750" cy="1145263"/>
          </a:xfrm>
        </p:grpSpPr>
        <p:sp>
          <p:nvSpPr>
            <p:cNvPr id="6558" name="Google Shape;6558;p2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2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2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2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2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3" name="Google Shape;6563;p2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2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2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2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2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2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2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2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2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2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2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2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2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6" name="Google Shape;6576;p2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7" name="Google Shape;6577;p2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8" name="Google Shape;6578;p2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2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0" name="Google Shape;6580;p2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1" name="Google Shape;6581;p2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2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2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2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2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2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2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2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2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2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2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2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2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2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5" name="Google Shape;6595;p2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6" name="Google Shape;6596;p2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2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2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2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2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2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2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2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2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2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2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2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2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2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2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2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2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2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2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2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2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2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2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9" name="Google Shape;6619;p23"/>
          <p:cNvGrpSpPr/>
          <p:nvPr/>
        </p:nvGrpSpPr>
        <p:grpSpPr>
          <a:xfrm flipH="1" rot="5400000">
            <a:off x="1322567" y="12630"/>
            <a:ext cx="117436" cy="105833"/>
            <a:chOff x="7737341" y="1046941"/>
            <a:chExt cx="161913" cy="145916"/>
          </a:xfrm>
        </p:grpSpPr>
        <p:sp>
          <p:nvSpPr>
            <p:cNvPr id="6620" name="Google Shape;6620;p2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2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2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3" name="Google Shape;6623;p23"/>
          <p:cNvGrpSpPr/>
          <p:nvPr/>
        </p:nvGrpSpPr>
        <p:grpSpPr>
          <a:xfrm>
            <a:off x="163406" y="-169808"/>
            <a:ext cx="672534" cy="674661"/>
            <a:chOff x="-566600" y="186057"/>
            <a:chExt cx="1240151" cy="1244074"/>
          </a:xfrm>
        </p:grpSpPr>
        <p:sp>
          <p:nvSpPr>
            <p:cNvPr id="6624" name="Google Shape;6624;p23"/>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23"/>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23"/>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23"/>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23"/>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23"/>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23"/>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23"/>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23"/>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23"/>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23"/>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23"/>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23"/>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23"/>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23"/>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23"/>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23"/>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23"/>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23"/>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23"/>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23"/>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23"/>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23"/>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23"/>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23"/>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23"/>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23"/>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1" name="Google Shape;6651;p23"/>
          <p:cNvGrpSpPr/>
          <p:nvPr/>
        </p:nvGrpSpPr>
        <p:grpSpPr>
          <a:xfrm>
            <a:off x="597496" y="-195841"/>
            <a:ext cx="488645" cy="472512"/>
            <a:chOff x="-168381" y="-168706"/>
            <a:chExt cx="901061" cy="871312"/>
          </a:xfrm>
        </p:grpSpPr>
        <p:sp>
          <p:nvSpPr>
            <p:cNvPr id="6652" name="Google Shape;6652;p23"/>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23"/>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23"/>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23"/>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23"/>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23"/>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23"/>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23"/>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23"/>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23"/>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23"/>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23"/>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23"/>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23"/>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23"/>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7" name="Google Shape;6667;p23"/>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23"/>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23"/>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23"/>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1" name="Google Shape;6671;p23"/>
          <p:cNvGrpSpPr/>
          <p:nvPr/>
        </p:nvGrpSpPr>
        <p:grpSpPr>
          <a:xfrm flipH="1">
            <a:off x="1505356" y="-178102"/>
            <a:ext cx="389211" cy="544034"/>
            <a:chOff x="1897495" y="-461400"/>
            <a:chExt cx="815443" cy="1139815"/>
          </a:xfrm>
        </p:grpSpPr>
        <p:sp>
          <p:nvSpPr>
            <p:cNvPr id="6672" name="Google Shape;6672;p23"/>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23"/>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23"/>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23"/>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23"/>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23"/>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23"/>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23"/>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23"/>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23"/>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23"/>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23"/>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23"/>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23"/>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23"/>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23"/>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23"/>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23"/>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23"/>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23"/>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23"/>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23"/>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4" name="Google Shape;6694;p23"/>
          <p:cNvGrpSpPr/>
          <p:nvPr/>
        </p:nvGrpSpPr>
        <p:grpSpPr>
          <a:xfrm flipH="1" rot="10800000">
            <a:off x="-98034" y="4301828"/>
            <a:ext cx="519193" cy="813144"/>
            <a:chOff x="1897495" y="-461400"/>
            <a:chExt cx="815443" cy="1139815"/>
          </a:xfrm>
        </p:grpSpPr>
        <p:sp>
          <p:nvSpPr>
            <p:cNvPr id="6695" name="Google Shape;6695;p23"/>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23"/>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23"/>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23"/>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23"/>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23"/>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23"/>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23"/>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23"/>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23"/>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23"/>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23"/>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23"/>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23"/>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23"/>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23"/>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23"/>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23"/>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23"/>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23"/>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23"/>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23"/>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7" name="Google Shape;6717;p23"/>
          <p:cNvGrpSpPr/>
          <p:nvPr/>
        </p:nvGrpSpPr>
        <p:grpSpPr>
          <a:xfrm flipH="1" rot="4699778">
            <a:off x="-245431" y="3617896"/>
            <a:ext cx="880467" cy="667369"/>
            <a:chOff x="-320607" y="2105391"/>
            <a:chExt cx="1152762" cy="873760"/>
          </a:xfrm>
        </p:grpSpPr>
        <p:sp>
          <p:nvSpPr>
            <p:cNvPr id="6718" name="Google Shape;6718;p23"/>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23"/>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23"/>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23"/>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23"/>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23"/>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23"/>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23"/>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23"/>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23"/>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23"/>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23"/>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23"/>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23"/>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23"/>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23"/>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23"/>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23"/>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23"/>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7" name="Google Shape;6737;p23"/>
          <p:cNvGrpSpPr/>
          <p:nvPr/>
        </p:nvGrpSpPr>
        <p:grpSpPr>
          <a:xfrm flipH="1" rot="-5400000">
            <a:off x="503064" y="4446077"/>
            <a:ext cx="117436" cy="105833"/>
            <a:chOff x="7737341" y="1046941"/>
            <a:chExt cx="161913" cy="145916"/>
          </a:xfrm>
        </p:grpSpPr>
        <p:sp>
          <p:nvSpPr>
            <p:cNvPr id="6738" name="Google Shape;6738;p2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2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2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1" name="Google Shape;6741;p23"/>
          <p:cNvSpPr txBox="1"/>
          <p:nvPr>
            <p:ph idx="1" type="subTitle"/>
          </p:nvPr>
        </p:nvSpPr>
        <p:spPr>
          <a:xfrm>
            <a:off x="5410744" y="1236425"/>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2" name="Google Shape;6742;p23"/>
          <p:cNvSpPr txBox="1"/>
          <p:nvPr>
            <p:ph idx="2" type="subTitle"/>
          </p:nvPr>
        </p:nvSpPr>
        <p:spPr>
          <a:xfrm>
            <a:off x="5400537" y="1624313"/>
            <a:ext cx="21138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6743" name="Google Shape;6743;p23"/>
          <p:cNvSpPr txBox="1"/>
          <p:nvPr>
            <p:ph idx="3" type="subTitle"/>
          </p:nvPr>
        </p:nvSpPr>
        <p:spPr>
          <a:xfrm>
            <a:off x="5407687" y="2503551"/>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4" name="Google Shape;6744;p23"/>
          <p:cNvSpPr txBox="1"/>
          <p:nvPr>
            <p:ph idx="4" type="subTitle"/>
          </p:nvPr>
        </p:nvSpPr>
        <p:spPr>
          <a:xfrm>
            <a:off x="5385987" y="2891469"/>
            <a:ext cx="21138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6745" name="Google Shape;6745;p23"/>
          <p:cNvSpPr txBox="1"/>
          <p:nvPr>
            <p:ph idx="5" type="subTitle"/>
          </p:nvPr>
        </p:nvSpPr>
        <p:spPr>
          <a:xfrm>
            <a:off x="5410738" y="3772676"/>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6" name="Google Shape;6746;p23"/>
          <p:cNvSpPr txBox="1"/>
          <p:nvPr>
            <p:ph idx="6" type="subTitle"/>
          </p:nvPr>
        </p:nvSpPr>
        <p:spPr>
          <a:xfrm>
            <a:off x="5400517" y="4154124"/>
            <a:ext cx="21138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Title Slide">
    <p:spTree>
      <p:nvGrpSpPr>
        <p:cNvPr id="6747" name="Shape 6747"/>
        <p:cNvGrpSpPr/>
        <p:nvPr/>
      </p:nvGrpSpPr>
      <p:grpSpPr>
        <a:xfrm>
          <a:off x="0" y="0"/>
          <a:ext cx="0" cy="0"/>
          <a:chOff x="0" y="0"/>
          <a:chExt cx="0" cy="0"/>
        </a:xfrm>
      </p:grpSpPr>
      <p:sp>
        <p:nvSpPr>
          <p:cNvPr id="6748" name="Google Shape;6748;p24"/>
          <p:cNvSpPr txBox="1"/>
          <p:nvPr>
            <p:ph type="title"/>
          </p:nvPr>
        </p:nvSpPr>
        <p:spPr>
          <a:xfrm>
            <a:off x="1028700" y="1372375"/>
            <a:ext cx="4674600" cy="521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3000"/>
              <a:buNone/>
              <a:defRPr i="0"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49" name="Google Shape;6749;p24"/>
          <p:cNvSpPr txBox="1"/>
          <p:nvPr>
            <p:ph idx="1" type="subTitle"/>
          </p:nvPr>
        </p:nvSpPr>
        <p:spPr>
          <a:xfrm>
            <a:off x="933250" y="1919575"/>
            <a:ext cx="4537200" cy="2112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grpSp>
        <p:nvGrpSpPr>
          <p:cNvPr id="6750" name="Google Shape;6750;p24"/>
          <p:cNvGrpSpPr/>
          <p:nvPr/>
        </p:nvGrpSpPr>
        <p:grpSpPr>
          <a:xfrm flipH="1" rot="-5400000">
            <a:off x="-141157" y="4133682"/>
            <a:ext cx="585438" cy="262694"/>
            <a:chOff x="8502760" y="3542528"/>
            <a:chExt cx="711519" cy="319269"/>
          </a:xfrm>
        </p:grpSpPr>
        <p:sp>
          <p:nvSpPr>
            <p:cNvPr id="6751" name="Google Shape;6751;p24"/>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24"/>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24"/>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24"/>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24"/>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24"/>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24"/>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24"/>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24"/>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0" name="Google Shape;6760;p24"/>
          <p:cNvSpPr/>
          <p:nvPr/>
        </p:nvSpPr>
        <p:spPr>
          <a:xfrm flipH="1">
            <a:off x="-44118"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24"/>
          <p:cNvSpPr/>
          <p:nvPr/>
        </p:nvSpPr>
        <p:spPr>
          <a:xfrm flipH="1" rot="5400000">
            <a:off x="7553982"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62" name="Google Shape;6762;p24"/>
          <p:cNvGrpSpPr/>
          <p:nvPr/>
        </p:nvGrpSpPr>
        <p:grpSpPr>
          <a:xfrm flipH="1" rot="8956076">
            <a:off x="8928023" y="103233"/>
            <a:ext cx="439072" cy="1138273"/>
            <a:chOff x="1823086" y="-208516"/>
            <a:chExt cx="433159" cy="1122944"/>
          </a:xfrm>
        </p:grpSpPr>
        <p:sp>
          <p:nvSpPr>
            <p:cNvPr id="6763" name="Google Shape;6763;p2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2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2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2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2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2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2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2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1" name="Google Shape;6771;p24"/>
          <p:cNvGrpSpPr/>
          <p:nvPr/>
        </p:nvGrpSpPr>
        <p:grpSpPr>
          <a:xfrm flipH="1" rot="8956076">
            <a:off x="8706302" y="287396"/>
            <a:ext cx="444458" cy="1202932"/>
            <a:chOff x="904476" y="-243594"/>
            <a:chExt cx="438472" cy="1186732"/>
          </a:xfrm>
        </p:grpSpPr>
        <p:sp>
          <p:nvSpPr>
            <p:cNvPr id="6772" name="Google Shape;6772;p2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2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2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2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2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2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2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2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2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2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2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2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2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2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2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2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2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2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2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2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2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2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2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2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2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2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2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9" name="Google Shape;6799;p24"/>
          <p:cNvGrpSpPr/>
          <p:nvPr/>
        </p:nvGrpSpPr>
        <p:grpSpPr>
          <a:xfrm flipH="1">
            <a:off x="-42931" y="4529220"/>
            <a:ext cx="876802" cy="561032"/>
            <a:chOff x="7750342" y="3926048"/>
            <a:chExt cx="1406709" cy="900099"/>
          </a:xfrm>
        </p:grpSpPr>
        <p:sp>
          <p:nvSpPr>
            <p:cNvPr id="6800" name="Google Shape;6800;p24"/>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24"/>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24"/>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24"/>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24"/>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24"/>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24"/>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24"/>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8" name="Google Shape;6808;p24"/>
          <p:cNvGrpSpPr/>
          <p:nvPr/>
        </p:nvGrpSpPr>
        <p:grpSpPr>
          <a:xfrm flipH="1">
            <a:off x="-319309" y="4231517"/>
            <a:ext cx="772370" cy="775893"/>
            <a:chOff x="8276926" y="3750868"/>
            <a:chExt cx="1239162" cy="1244814"/>
          </a:xfrm>
        </p:grpSpPr>
        <p:sp>
          <p:nvSpPr>
            <p:cNvPr id="6809" name="Google Shape;6809;p24"/>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24"/>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24"/>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24"/>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24"/>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24"/>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24"/>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24"/>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24"/>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24"/>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24"/>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24"/>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24"/>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24"/>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24"/>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24"/>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24"/>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24"/>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24"/>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24"/>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24"/>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24"/>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24"/>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24"/>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24"/>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24"/>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24"/>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6" name="Google Shape;6836;p24"/>
          <p:cNvGrpSpPr/>
          <p:nvPr/>
        </p:nvGrpSpPr>
        <p:grpSpPr>
          <a:xfrm flipH="1">
            <a:off x="-62411" y="4684966"/>
            <a:ext cx="561571" cy="543421"/>
            <a:chOff x="8202967" y="4478366"/>
            <a:chExt cx="900965" cy="871845"/>
          </a:xfrm>
        </p:grpSpPr>
        <p:sp>
          <p:nvSpPr>
            <p:cNvPr id="6837" name="Google Shape;6837;p24"/>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24"/>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24"/>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24"/>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24"/>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24"/>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24"/>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24"/>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24"/>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24"/>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24"/>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24"/>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24"/>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24"/>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24"/>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24"/>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24"/>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24"/>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24"/>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6" name="Google Shape;6856;p24"/>
          <p:cNvGrpSpPr/>
          <p:nvPr/>
        </p:nvGrpSpPr>
        <p:grpSpPr>
          <a:xfrm flipH="1" rot="5400000">
            <a:off x="521923" y="4607546"/>
            <a:ext cx="273016" cy="739520"/>
            <a:chOff x="7607455" y="4238363"/>
            <a:chExt cx="438017" cy="1186459"/>
          </a:xfrm>
        </p:grpSpPr>
        <p:sp>
          <p:nvSpPr>
            <p:cNvPr id="6857" name="Google Shape;6857;p2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2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2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2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2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2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2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2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2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2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2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2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2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2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2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2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2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2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2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2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2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2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2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2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1" name="Google Shape;6881;p24"/>
          <p:cNvGrpSpPr/>
          <p:nvPr/>
        </p:nvGrpSpPr>
        <p:grpSpPr>
          <a:xfrm flipH="1">
            <a:off x="8181709" y="3972291"/>
            <a:ext cx="1146207" cy="1063803"/>
            <a:chOff x="-181020" y="4253777"/>
            <a:chExt cx="1117161" cy="1087511"/>
          </a:xfrm>
        </p:grpSpPr>
        <p:sp>
          <p:nvSpPr>
            <p:cNvPr id="6882" name="Google Shape;6882;p24"/>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24"/>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24"/>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24"/>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24"/>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24"/>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24"/>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24"/>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24"/>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24"/>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24"/>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24"/>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24"/>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24"/>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6" name="Google Shape;6896;p24"/>
          <p:cNvGrpSpPr/>
          <p:nvPr/>
        </p:nvGrpSpPr>
        <p:grpSpPr>
          <a:xfrm flipH="1">
            <a:off x="8407633" y="3699426"/>
            <a:ext cx="906954" cy="1160207"/>
            <a:chOff x="-168050" y="4195214"/>
            <a:chExt cx="719519" cy="965231"/>
          </a:xfrm>
        </p:grpSpPr>
        <p:sp>
          <p:nvSpPr>
            <p:cNvPr id="6897" name="Google Shape;6897;p24"/>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24"/>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24"/>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24"/>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24"/>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24"/>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24"/>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24"/>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24"/>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24"/>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24"/>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24"/>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24"/>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24"/>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24"/>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24"/>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24"/>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24"/>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24"/>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24"/>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24"/>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24"/>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24"/>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24"/>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24"/>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24"/>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24"/>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24"/>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24"/>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24"/>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24"/>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24"/>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24"/>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24"/>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24"/>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24"/>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24"/>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24"/>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24"/>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24"/>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24"/>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24"/>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24"/>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24"/>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24"/>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24"/>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24"/>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4" name="Google Shape;6944;p24"/>
          <p:cNvGrpSpPr/>
          <p:nvPr/>
        </p:nvGrpSpPr>
        <p:grpSpPr>
          <a:xfrm flipH="1" rot="-3844303">
            <a:off x="17373" y="30411"/>
            <a:ext cx="921248" cy="938203"/>
            <a:chOff x="7973149" y="-201092"/>
            <a:chExt cx="1116750" cy="1145263"/>
          </a:xfrm>
        </p:grpSpPr>
        <p:sp>
          <p:nvSpPr>
            <p:cNvPr id="6945" name="Google Shape;6945;p2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2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2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2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2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2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2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2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2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2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2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2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2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2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2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2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2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2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2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2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2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2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2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2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2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2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2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2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2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2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2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2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2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2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2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2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2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2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2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2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2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2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2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2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2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2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2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2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2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2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2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2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2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2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2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2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2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2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2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2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2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6" name="Google Shape;7006;p24"/>
          <p:cNvGrpSpPr/>
          <p:nvPr/>
        </p:nvGrpSpPr>
        <p:grpSpPr>
          <a:xfrm flipH="1" rot="-5400000">
            <a:off x="8391182" y="4213030"/>
            <a:ext cx="428468" cy="1217307"/>
            <a:chOff x="7607455" y="4238363"/>
            <a:chExt cx="438017" cy="1186459"/>
          </a:xfrm>
        </p:grpSpPr>
        <p:sp>
          <p:nvSpPr>
            <p:cNvPr id="7007" name="Google Shape;7007;p2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2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2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2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2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2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2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2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2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2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2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2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2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2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2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2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2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2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2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2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2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2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2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2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1" name="Google Shape;7031;p24"/>
          <p:cNvGrpSpPr/>
          <p:nvPr/>
        </p:nvGrpSpPr>
        <p:grpSpPr>
          <a:xfrm flipH="1">
            <a:off x="1105316" y="586864"/>
            <a:ext cx="633267" cy="380075"/>
            <a:chOff x="8365864" y="2993835"/>
            <a:chExt cx="933472" cy="547264"/>
          </a:xfrm>
        </p:grpSpPr>
        <p:sp>
          <p:nvSpPr>
            <p:cNvPr id="7032" name="Google Shape;7032;p24"/>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24"/>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24"/>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24"/>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24"/>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24"/>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24"/>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0_1_1">
    <p:spTree>
      <p:nvGrpSpPr>
        <p:cNvPr id="7039" name="Shape 7039"/>
        <p:cNvGrpSpPr/>
        <p:nvPr/>
      </p:nvGrpSpPr>
      <p:grpSpPr>
        <a:xfrm>
          <a:off x="0" y="0"/>
          <a:ext cx="0" cy="0"/>
          <a:chOff x="0" y="0"/>
          <a:chExt cx="0" cy="0"/>
        </a:xfrm>
      </p:grpSpPr>
      <p:sp>
        <p:nvSpPr>
          <p:cNvPr id="7040" name="Google Shape;7040;p25"/>
          <p:cNvSpPr txBox="1"/>
          <p:nvPr>
            <p:ph type="title"/>
          </p:nvPr>
        </p:nvSpPr>
        <p:spPr>
          <a:xfrm>
            <a:off x="5876126" y="1895875"/>
            <a:ext cx="1409700" cy="705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Clr>
                <a:srgbClr val="FF778A"/>
              </a:buClr>
              <a:buSzPts val="2400"/>
              <a:buNone/>
              <a:defRPr i="0" sz="2400"/>
            </a:lvl1pPr>
            <a:lvl2pPr lvl="1" rtl="0" algn="r">
              <a:spcBef>
                <a:spcPts val="0"/>
              </a:spcBef>
              <a:spcAft>
                <a:spcPts val="0"/>
              </a:spcAft>
              <a:buClr>
                <a:srgbClr val="4D4F40"/>
              </a:buClr>
              <a:buSzPts val="2400"/>
              <a:buNone/>
              <a:defRPr sz="2400">
                <a:solidFill>
                  <a:srgbClr val="4D4F40"/>
                </a:solidFill>
              </a:defRPr>
            </a:lvl2pPr>
            <a:lvl3pPr lvl="2" rtl="0" algn="r">
              <a:spcBef>
                <a:spcPts val="0"/>
              </a:spcBef>
              <a:spcAft>
                <a:spcPts val="0"/>
              </a:spcAft>
              <a:buClr>
                <a:srgbClr val="4D4F40"/>
              </a:buClr>
              <a:buSzPts val="2400"/>
              <a:buNone/>
              <a:defRPr sz="2400">
                <a:solidFill>
                  <a:srgbClr val="4D4F40"/>
                </a:solidFill>
              </a:defRPr>
            </a:lvl3pPr>
            <a:lvl4pPr lvl="3" rtl="0" algn="r">
              <a:spcBef>
                <a:spcPts val="0"/>
              </a:spcBef>
              <a:spcAft>
                <a:spcPts val="0"/>
              </a:spcAft>
              <a:buClr>
                <a:srgbClr val="4D4F40"/>
              </a:buClr>
              <a:buSzPts val="2400"/>
              <a:buNone/>
              <a:defRPr sz="2400">
                <a:solidFill>
                  <a:srgbClr val="4D4F40"/>
                </a:solidFill>
              </a:defRPr>
            </a:lvl4pPr>
            <a:lvl5pPr lvl="4" rtl="0" algn="r">
              <a:spcBef>
                <a:spcPts val="0"/>
              </a:spcBef>
              <a:spcAft>
                <a:spcPts val="0"/>
              </a:spcAft>
              <a:buClr>
                <a:srgbClr val="4D4F40"/>
              </a:buClr>
              <a:buSzPts val="2400"/>
              <a:buNone/>
              <a:defRPr sz="2400">
                <a:solidFill>
                  <a:srgbClr val="4D4F40"/>
                </a:solidFill>
              </a:defRPr>
            </a:lvl5pPr>
            <a:lvl6pPr lvl="5" rtl="0" algn="r">
              <a:spcBef>
                <a:spcPts val="0"/>
              </a:spcBef>
              <a:spcAft>
                <a:spcPts val="0"/>
              </a:spcAft>
              <a:buClr>
                <a:srgbClr val="4D4F40"/>
              </a:buClr>
              <a:buSzPts val="2400"/>
              <a:buNone/>
              <a:defRPr sz="2400">
                <a:solidFill>
                  <a:srgbClr val="4D4F40"/>
                </a:solidFill>
              </a:defRPr>
            </a:lvl6pPr>
            <a:lvl7pPr lvl="6" rtl="0" algn="r">
              <a:spcBef>
                <a:spcPts val="0"/>
              </a:spcBef>
              <a:spcAft>
                <a:spcPts val="0"/>
              </a:spcAft>
              <a:buClr>
                <a:srgbClr val="4D4F40"/>
              </a:buClr>
              <a:buSzPts val="2400"/>
              <a:buNone/>
              <a:defRPr sz="2400">
                <a:solidFill>
                  <a:srgbClr val="4D4F40"/>
                </a:solidFill>
              </a:defRPr>
            </a:lvl7pPr>
            <a:lvl8pPr lvl="7" rtl="0" algn="r">
              <a:spcBef>
                <a:spcPts val="0"/>
              </a:spcBef>
              <a:spcAft>
                <a:spcPts val="0"/>
              </a:spcAft>
              <a:buClr>
                <a:srgbClr val="4D4F40"/>
              </a:buClr>
              <a:buSzPts val="2400"/>
              <a:buNone/>
              <a:defRPr sz="2400">
                <a:solidFill>
                  <a:srgbClr val="4D4F40"/>
                </a:solidFill>
              </a:defRPr>
            </a:lvl8pPr>
            <a:lvl9pPr lvl="8" rtl="0" algn="r">
              <a:spcBef>
                <a:spcPts val="0"/>
              </a:spcBef>
              <a:spcAft>
                <a:spcPts val="0"/>
              </a:spcAft>
              <a:buClr>
                <a:srgbClr val="4D4F40"/>
              </a:buClr>
              <a:buSzPts val="2400"/>
              <a:buNone/>
              <a:defRPr sz="2400">
                <a:solidFill>
                  <a:srgbClr val="4D4F40"/>
                </a:solidFill>
              </a:defRPr>
            </a:lvl9pPr>
          </a:lstStyle>
          <a:p/>
        </p:txBody>
      </p:sp>
      <p:sp>
        <p:nvSpPr>
          <p:cNvPr id="7041" name="Google Shape;7041;p25"/>
          <p:cNvSpPr txBox="1"/>
          <p:nvPr>
            <p:ph idx="1" type="subTitle"/>
          </p:nvPr>
        </p:nvSpPr>
        <p:spPr>
          <a:xfrm>
            <a:off x="5177019" y="2611300"/>
            <a:ext cx="2219400" cy="11757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sz="1400">
                <a:latin typeface="Nunito"/>
                <a:ea typeface="Nunito"/>
                <a:cs typeface="Nunito"/>
                <a:sym typeface="Nunito"/>
              </a:defRPr>
            </a:lvl1pPr>
            <a:lvl2pPr lvl="1" rtl="0" algn="r">
              <a:spcBef>
                <a:spcPts val="0"/>
              </a:spcBef>
              <a:spcAft>
                <a:spcPts val="0"/>
              </a:spcAft>
              <a:buNone/>
              <a:defRPr sz="1400">
                <a:latin typeface="Nunito"/>
                <a:ea typeface="Nunito"/>
                <a:cs typeface="Nunito"/>
                <a:sym typeface="Nunito"/>
              </a:defRPr>
            </a:lvl2pPr>
            <a:lvl3pPr lvl="2" rtl="0" algn="r">
              <a:spcBef>
                <a:spcPts val="0"/>
              </a:spcBef>
              <a:spcAft>
                <a:spcPts val="0"/>
              </a:spcAft>
              <a:buNone/>
              <a:defRPr sz="1400">
                <a:latin typeface="Nunito"/>
                <a:ea typeface="Nunito"/>
                <a:cs typeface="Nunito"/>
                <a:sym typeface="Nunito"/>
              </a:defRPr>
            </a:lvl3pPr>
            <a:lvl4pPr lvl="3" rtl="0" algn="r">
              <a:spcBef>
                <a:spcPts val="0"/>
              </a:spcBef>
              <a:spcAft>
                <a:spcPts val="0"/>
              </a:spcAft>
              <a:buNone/>
              <a:defRPr sz="1400">
                <a:latin typeface="Nunito"/>
                <a:ea typeface="Nunito"/>
                <a:cs typeface="Nunito"/>
                <a:sym typeface="Nunito"/>
              </a:defRPr>
            </a:lvl4pPr>
            <a:lvl5pPr lvl="4" rtl="0" algn="r">
              <a:spcBef>
                <a:spcPts val="0"/>
              </a:spcBef>
              <a:spcAft>
                <a:spcPts val="0"/>
              </a:spcAft>
              <a:buNone/>
              <a:defRPr sz="1400">
                <a:latin typeface="Nunito"/>
                <a:ea typeface="Nunito"/>
                <a:cs typeface="Nunito"/>
                <a:sym typeface="Nunito"/>
              </a:defRPr>
            </a:lvl5pPr>
            <a:lvl6pPr lvl="5" rtl="0" algn="r">
              <a:spcBef>
                <a:spcPts val="0"/>
              </a:spcBef>
              <a:spcAft>
                <a:spcPts val="0"/>
              </a:spcAft>
              <a:buNone/>
              <a:defRPr sz="1400">
                <a:latin typeface="Nunito"/>
                <a:ea typeface="Nunito"/>
                <a:cs typeface="Nunito"/>
                <a:sym typeface="Nunito"/>
              </a:defRPr>
            </a:lvl6pPr>
            <a:lvl7pPr lvl="6" rtl="0" algn="r">
              <a:spcBef>
                <a:spcPts val="0"/>
              </a:spcBef>
              <a:spcAft>
                <a:spcPts val="0"/>
              </a:spcAft>
              <a:buNone/>
              <a:defRPr sz="1400">
                <a:latin typeface="Nunito"/>
                <a:ea typeface="Nunito"/>
                <a:cs typeface="Nunito"/>
                <a:sym typeface="Nunito"/>
              </a:defRPr>
            </a:lvl7pPr>
            <a:lvl8pPr lvl="7" rtl="0" algn="r">
              <a:spcBef>
                <a:spcPts val="0"/>
              </a:spcBef>
              <a:spcAft>
                <a:spcPts val="0"/>
              </a:spcAft>
              <a:buNone/>
              <a:defRPr sz="1400">
                <a:latin typeface="Nunito"/>
                <a:ea typeface="Nunito"/>
                <a:cs typeface="Nunito"/>
                <a:sym typeface="Nunito"/>
              </a:defRPr>
            </a:lvl8pPr>
            <a:lvl9pPr lvl="8" rtl="0" algn="r">
              <a:spcBef>
                <a:spcPts val="0"/>
              </a:spcBef>
              <a:spcAft>
                <a:spcPts val="0"/>
              </a:spcAft>
              <a:buNone/>
              <a:defRPr sz="1400">
                <a:latin typeface="Nunito"/>
                <a:ea typeface="Nunito"/>
                <a:cs typeface="Nunito"/>
                <a:sym typeface="Nunito"/>
              </a:defRPr>
            </a:lvl9pPr>
          </a:lstStyle>
          <a:p/>
        </p:txBody>
      </p:sp>
      <p:grpSp>
        <p:nvGrpSpPr>
          <p:cNvPr id="7042" name="Google Shape;7042;p25"/>
          <p:cNvGrpSpPr/>
          <p:nvPr/>
        </p:nvGrpSpPr>
        <p:grpSpPr>
          <a:xfrm flipH="1" rot="-5400000">
            <a:off x="-138590" y="4065820"/>
            <a:ext cx="585438" cy="262694"/>
            <a:chOff x="8502760" y="3542528"/>
            <a:chExt cx="711519" cy="319269"/>
          </a:xfrm>
        </p:grpSpPr>
        <p:sp>
          <p:nvSpPr>
            <p:cNvPr id="7043" name="Google Shape;7043;p2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2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2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2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2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2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2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2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2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52" name="Google Shape;7052;p25"/>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25"/>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54" name="Google Shape;7054;p25"/>
          <p:cNvGrpSpPr/>
          <p:nvPr/>
        </p:nvGrpSpPr>
        <p:grpSpPr>
          <a:xfrm flipH="1" rot="5400000">
            <a:off x="8611250" y="-289703"/>
            <a:ext cx="439050" cy="1138216"/>
            <a:chOff x="1823086" y="-208516"/>
            <a:chExt cx="433159" cy="1122944"/>
          </a:xfrm>
        </p:grpSpPr>
        <p:sp>
          <p:nvSpPr>
            <p:cNvPr id="7055" name="Google Shape;7055;p2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2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2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2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2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2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2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2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3" name="Google Shape;7063;p25"/>
          <p:cNvGrpSpPr/>
          <p:nvPr/>
        </p:nvGrpSpPr>
        <p:grpSpPr>
          <a:xfrm flipH="1" rot="5400000">
            <a:off x="8446719" y="-121413"/>
            <a:ext cx="444435" cy="1202872"/>
            <a:chOff x="904476" y="-243594"/>
            <a:chExt cx="438472" cy="1186732"/>
          </a:xfrm>
        </p:grpSpPr>
        <p:sp>
          <p:nvSpPr>
            <p:cNvPr id="7064" name="Google Shape;7064;p2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2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2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2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2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2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2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2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2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2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2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2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2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2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2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2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2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2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2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2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2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2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2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2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2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2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2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2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2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2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2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2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2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2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2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2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2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2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2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2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2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2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2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2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2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2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2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2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2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2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2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2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2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2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2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2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2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2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2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2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2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2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2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2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2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2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2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2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2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2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2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2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2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2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2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2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2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2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8" name="Google Shape;7148;p25"/>
          <p:cNvGrpSpPr/>
          <p:nvPr/>
        </p:nvGrpSpPr>
        <p:grpSpPr>
          <a:xfrm flipH="1" rot="5400000">
            <a:off x="524490" y="4539683"/>
            <a:ext cx="273016" cy="739520"/>
            <a:chOff x="7607455" y="4238363"/>
            <a:chExt cx="438017" cy="1186459"/>
          </a:xfrm>
        </p:grpSpPr>
        <p:sp>
          <p:nvSpPr>
            <p:cNvPr id="7149" name="Google Shape;7149;p2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2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2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2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2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2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2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2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2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2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2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2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2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2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2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2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2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2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2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2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2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2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2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2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3" name="Google Shape;7173;p25"/>
          <p:cNvGrpSpPr/>
          <p:nvPr/>
        </p:nvGrpSpPr>
        <p:grpSpPr>
          <a:xfrm flipH="1" rot="5400000">
            <a:off x="-67436" y="1312833"/>
            <a:ext cx="633267" cy="380075"/>
            <a:chOff x="8365864" y="2993835"/>
            <a:chExt cx="933472" cy="547264"/>
          </a:xfrm>
        </p:grpSpPr>
        <p:sp>
          <p:nvSpPr>
            <p:cNvPr id="7174" name="Google Shape;7174;p2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2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2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2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2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2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2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2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2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2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2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2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2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2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2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2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2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2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2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2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2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2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2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2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2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2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2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2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2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2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2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2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2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2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2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2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2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2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2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2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2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2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2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2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2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2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2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2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2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2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2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2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2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2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2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2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2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2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2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2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2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2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2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2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2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2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2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2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2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2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2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2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2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2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2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2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2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2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2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2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2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2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2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2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2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2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2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2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2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2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2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2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2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2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2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2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2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2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2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2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2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2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2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2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2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2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2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2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2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2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2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2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2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2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2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2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2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2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2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2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2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2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2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2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2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2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2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2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2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2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2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2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2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2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2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2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2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2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2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2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2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2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2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2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2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2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8" name="Google Shape;7328;p25"/>
          <p:cNvGrpSpPr/>
          <p:nvPr/>
        </p:nvGrpSpPr>
        <p:grpSpPr>
          <a:xfrm flipH="1" rot="-5400000">
            <a:off x="8358974" y="4213030"/>
            <a:ext cx="428468" cy="1217307"/>
            <a:chOff x="7607455" y="4238363"/>
            <a:chExt cx="438017" cy="1186459"/>
          </a:xfrm>
        </p:grpSpPr>
        <p:sp>
          <p:nvSpPr>
            <p:cNvPr id="7329" name="Google Shape;7329;p2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2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2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2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2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2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2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2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2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2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2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2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2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2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2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2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2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2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2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2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2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2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2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2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5_1_1_1_2">
    <p:spTree>
      <p:nvGrpSpPr>
        <p:cNvPr id="7353" name="Shape 7353"/>
        <p:cNvGrpSpPr/>
        <p:nvPr/>
      </p:nvGrpSpPr>
      <p:grpSpPr>
        <a:xfrm>
          <a:off x="0" y="0"/>
          <a:ext cx="0" cy="0"/>
          <a:chOff x="0" y="0"/>
          <a:chExt cx="0" cy="0"/>
        </a:xfrm>
      </p:grpSpPr>
      <p:sp>
        <p:nvSpPr>
          <p:cNvPr id="7354" name="Google Shape;7354;p26"/>
          <p:cNvSpPr txBox="1"/>
          <p:nvPr>
            <p:ph idx="1" type="subTitle"/>
          </p:nvPr>
        </p:nvSpPr>
        <p:spPr>
          <a:xfrm>
            <a:off x="542775" y="3814949"/>
            <a:ext cx="25890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5" name="Google Shape;7355;p26"/>
          <p:cNvSpPr txBox="1"/>
          <p:nvPr>
            <p:ph idx="2" type="subTitle"/>
          </p:nvPr>
        </p:nvSpPr>
        <p:spPr>
          <a:xfrm>
            <a:off x="3235800" y="3814949"/>
            <a:ext cx="27483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6" name="Google Shape;7356;p26"/>
          <p:cNvSpPr txBox="1"/>
          <p:nvPr>
            <p:ph idx="3" type="subTitle"/>
          </p:nvPr>
        </p:nvSpPr>
        <p:spPr>
          <a:xfrm>
            <a:off x="6088125" y="3814949"/>
            <a:ext cx="25890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7" name="Google Shape;7357;p26"/>
          <p:cNvSpPr txBox="1"/>
          <p:nvPr>
            <p:ph hasCustomPrompt="1" type="title"/>
          </p:nvPr>
        </p:nvSpPr>
        <p:spPr>
          <a:xfrm>
            <a:off x="542775"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58" name="Google Shape;7358;p26"/>
          <p:cNvSpPr txBox="1"/>
          <p:nvPr>
            <p:ph hasCustomPrompt="1" idx="4" type="title"/>
          </p:nvPr>
        </p:nvSpPr>
        <p:spPr>
          <a:xfrm>
            <a:off x="3315450"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59" name="Google Shape;7359;p26"/>
          <p:cNvSpPr txBox="1"/>
          <p:nvPr>
            <p:ph hasCustomPrompt="1" idx="5" type="title"/>
          </p:nvPr>
        </p:nvSpPr>
        <p:spPr>
          <a:xfrm>
            <a:off x="6088125"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60" name="Google Shape;7360;p26"/>
          <p:cNvSpPr/>
          <p:nvPr/>
        </p:nvSpPr>
        <p:spPr>
          <a:xfrm flipH="1" rot="10800000">
            <a:off x="8076799" y="225382"/>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1" name="Google Shape;7361;p26"/>
          <p:cNvGrpSpPr/>
          <p:nvPr/>
        </p:nvGrpSpPr>
        <p:grpSpPr>
          <a:xfrm rot="-8786653">
            <a:off x="8634134" y="4863938"/>
            <a:ext cx="120714" cy="108788"/>
            <a:chOff x="7737341" y="1046941"/>
            <a:chExt cx="161913" cy="145916"/>
          </a:xfrm>
        </p:grpSpPr>
        <p:sp>
          <p:nvSpPr>
            <p:cNvPr id="7362" name="Google Shape;7362;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65" name="Google Shape;7365;p26"/>
          <p:cNvSpPr/>
          <p:nvPr/>
        </p:nvSpPr>
        <p:spPr>
          <a:xfrm flipH="1" rot="10800000">
            <a:off x="5072393" y="-85991"/>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26"/>
          <p:cNvSpPr/>
          <p:nvPr/>
        </p:nvSpPr>
        <p:spPr>
          <a:xfrm rot="-5400000">
            <a:off x="-1105682" y="3678708"/>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7" name="Google Shape;7367;p26"/>
          <p:cNvGrpSpPr/>
          <p:nvPr/>
        </p:nvGrpSpPr>
        <p:grpSpPr>
          <a:xfrm rot="9643598">
            <a:off x="8652970" y="4432131"/>
            <a:ext cx="322958" cy="837252"/>
            <a:chOff x="1823086" y="-208516"/>
            <a:chExt cx="433159" cy="1122944"/>
          </a:xfrm>
        </p:grpSpPr>
        <p:sp>
          <p:nvSpPr>
            <p:cNvPr id="7368" name="Google Shape;7368;p2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2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2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2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2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2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2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2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6" name="Google Shape;7376;p26"/>
          <p:cNvGrpSpPr/>
          <p:nvPr/>
        </p:nvGrpSpPr>
        <p:grpSpPr>
          <a:xfrm rot="9643598">
            <a:off x="8750996" y="4247317"/>
            <a:ext cx="326919" cy="884812"/>
            <a:chOff x="904476" y="-243594"/>
            <a:chExt cx="438472" cy="1186732"/>
          </a:xfrm>
        </p:grpSpPr>
        <p:sp>
          <p:nvSpPr>
            <p:cNvPr id="7377" name="Google Shape;7377;p2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2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2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2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2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2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2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2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2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2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2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2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2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2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2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2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2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2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2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2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2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2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2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2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2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2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2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4" name="Google Shape;7404;p26"/>
          <p:cNvGrpSpPr/>
          <p:nvPr/>
        </p:nvGrpSpPr>
        <p:grpSpPr>
          <a:xfrm flipH="1" rot="7823798">
            <a:off x="8179726" y="164038"/>
            <a:ext cx="1520719" cy="973050"/>
            <a:chOff x="7750342" y="3926048"/>
            <a:chExt cx="1406709" cy="900099"/>
          </a:xfrm>
        </p:grpSpPr>
        <p:sp>
          <p:nvSpPr>
            <p:cNvPr id="7405" name="Google Shape;7405;p2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2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2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2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2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2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2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2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3" name="Google Shape;7413;p26"/>
          <p:cNvGrpSpPr/>
          <p:nvPr/>
        </p:nvGrpSpPr>
        <p:grpSpPr>
          <a:xfrm rot="-7107846">
            <a:off x="7761116" y="-436755"/>
            <a:ext cx="473484" cy="1282530"/>
            <a:chOff x="7607455" y="4238363"/>
            <a:chExt cx="438017" cy="1186459"/>
          </a:xfrm>
        </p:grpSpPr>
        <p:sp>
          <p:nvSpPr>
            <p:cNvPr id="7414" name="Google Shape;7414;p2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2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2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2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2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2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2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2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2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2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2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2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2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2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2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2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2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2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2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2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2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2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2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2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8" name="Google Shape;7438;p26"/>
          <p:cNvGrpSpPr/>
          <p:nvPr/>
        </p:nvGrpSpPr>
        <p:grpSpPr>
          <a:xfrm flipH="1" rot="6072848">
            <a:off x="7950136" y="-14141"/>
            <a:ext cx="1226381" cy="718986"/>
            <a:chOff x="8365864" y="2993835"/>
            <a:chExt cx="933472" cy="547264"/>
          </a:xfrm>
        </p:grpSpPr>
        <p:sp>
          <p:nvSpPr>
            <p:cNvPr id="7439" name="Google Shape;7439;p2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2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2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2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2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2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2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6" name="Google Shape;7446;p26"/>
          <p:cNvGrpSpPr/>
          <p:nvPr/>
        </p:nvGrpSpPr>
        <p:grpSpPr>
          <a:xfrm rot="9201314">
            <a:off x="-290701" y="3821678"/>
            <a:ext cx="740554" cy="561326"/>
            <a:chOff x="8118223" y="2202382"/>
            <a:chExt cx="1151949" cy="873156"/>
          </a:xfrm>
        </p:grpSpPr>
        <p:sp>
          <p:nvSpPr>
            <p:cNvPr id="7447" name="Google Shape;7447;p2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2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2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2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2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2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2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2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2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2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2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2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2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2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2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2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2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2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2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2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7" name="Google Shape;7467;p26"/>
          <p:cNvGrpSpPr/>
          <p:nvPr/>
        </p:nvGrpSpPr>
        <p:grpSpPr>
          <a:xfrm flipH="1" rot="-10202320">
            <a:off x="-113754" y="19186"/>
            <a:ext cx="1136642" cy="1106475"/>
            <a:chOff x="-181020" y="4253777"/>
            <a:chExt cx="1117161" cy="1087511"/>
          </a:xfrm>
        </p:grpSpPr>
        <p:sp>
          <p:nvSpPr>
            <p:cNvPr id="7468" name="Google Shape;7468;p2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2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2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2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2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2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2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2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2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2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2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2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2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2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2" name="Google Shape;7482;p26"/>
          <p:cNvGrpSpPr/>
          <p:nvPr/>
        </p:nvGrpSpPr>
        <p:grpSpPr>
          <a:xfrm rot="10800000">
            <a:off x="-105446" y="4407205"/>
            <a:ext cx="717959" cy="736289"/>
            <a:chOff x="7973149" y="-201092"/>
            <a:chExt cx="1116750" cy="1145263"/>
          </a:xfrm>
        </p:grpSpPr>
        <p:sp>
          <p:nvSpPr>
            <p:cNvPr id="7483" name="Google Shape;7483;p2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2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2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2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2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2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2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2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2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2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2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2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2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2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2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2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2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2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2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2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2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2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2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2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2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2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2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2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2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2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2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2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2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2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2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2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2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2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2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2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2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2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2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2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2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2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2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2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2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2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2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2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2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2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2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2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2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2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2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2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2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4" name="Google Shape;7544;p26"/>
          <p:cNvGrpSpPr/>
          <p:nvPr/>
        </p:nvGrpSpPr>
        <p:grpSpPr>
          <a:xfrm flipH="1" rot="5997680">
            <a:off x="435107" y="-331211"/>
            <a:ext cx="445655" cy="1207149"/>
            <a:chOff x="7607455" y="4238363"/>
            <a:chExt cx="438017" cy="1186459"/>
          </a:xfrm>
        </p:grpSpPr>
        <p:sp>
          <p:nvSpPr>
            <p:cNvPr id="7545" name="Google Shape;7545;p2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2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2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2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2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2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2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2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2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2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2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2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2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2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2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2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2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2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2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2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2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2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2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2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9" name="Google Shape;7569;p26"/>
          <p:cNvGrpSpPr/>
          <p:nvPr/>
        </p:nvGrpSpPr>
        <p:grpSpPr>
          <a:xfrm rot="5400000">
            <a:off x="284827" y="4226154"/>
            <a:ext cx="161913" cy="145916"/>
            <a:chOff x="7737341" y="1046941"/>
            <a:chExt cx="161913" cy="145916"/>
          </a:xfrm>
        </p:grpSpPr>
        <p:sp>
          <p:nvSpPr>
            <p:cNvPr id="7570" name="Google Shape;7570;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3" name="Google Shape;7573;p26"/>
          <p:cNvGrpSpPr/>
          <p:nvPr/>
        </p:nvGrpSpPr>
        <p:grpSpPr>
          <a:xfrm rot="-10202469">
            <a:off x="224272" y="724038"/>
            <a:ext cx="216552" cy="195156"/>
            <a:chOff x="7737341" y="1046941"/>
            <a:chExt cx="161913" cy="145916"/>
          </a:xfrm>
        </p:grpSpPr>
        <p:sp>
          <p:nvSpPr>
            <p:cNvPr id="7574" name="Google Shape;7574;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7" name="Google Shape;7577;p26"/>
          <p:cNvGrpSpPr/>
          <p:nvPr/>
        </p:nvGrpSpPr>
        <p:grpSpPr>
          <a:xfrm rot="-10202469">
            <a:off x="982669" y="762568"/>
            <a:ext cx="216552" cy="195156"/>
            <a:chOff x="7737341" y="1046941"/>
            <a:chExt cx="161913" cy="145916"/>
          </a:xfrm>
        </p:grpSpPr>
        <p:sp>
          <p:nvSpPr>
            <p:cNvPr id="7578" name="Google Shape;7578;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1" name="Google Shape;7581;p26"/>
          <p:cNvGrpSpPr/>
          <p:nvPr/>
        </p:nvGrpSpPr>
        <p:grpSpPr>
          <a:xfrm>
            <a:off x="6422275" y="-233784"/>
            <a:ext cx="808854" cy="831115"/>
            <a:chOff x="6422275" y="-233784"/>
            <a:chExt cx="808854" cy="831115"/>
          </a:xfrm>
        </p:grpSpPr>
        <p:sp>
          <p:nvSpPr>
            <p:cNvPr id="7582" name="Google Shape;7582;p26"/>
            <p:cNvSpPr/>
            <p:nvPr/>
          </p:nvSpPr>
          <p:spPr>
            <a:xfrm rot="-476255">
              <a:off x="6465304" y="-187103"/>
              <a:ext cx="722797" cy="673207"/>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26"/>
            <p:cNvSpPr/>
            <p:nvPr/>
          </p:nvSpPr>
          <p:spPr>
            <a:xfrm rot="-476255">
              <a:off x="6951280" y="16199"/>
              <a:ext cx="47204" cy="88589"/>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26"/>
            <p:cNvSpPr/>
            <p:nvPr/>
          </p:nvSpPr>
          <p:spPr>
            <a:xfrm rot="-476255">
              <a:off x="6856562" y="-15014"/>
              <a:ext cx="73022" cy="66823"/>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26"/>
            <p:cNvSpPr/>
            <p:nvPr/>
          </p:nvSpPr>
          <p:spPr>
            <a:xfrm rot="-476255">
              <a:off x="6826204" y="78864"/>
              <a:ext cx="49285" cy="68286"/>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26"/>
            <p:cNvSpPr/>
            <p:nvPr/>
          </p:nvSpPr>
          <p:spPr>
            <a:xfrm rot="-476255">
              <a:off x="6704514" y="52604"/>
              <a:ext cx="74957" cy="61884"/>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26"/>
            <p:cNvSpPr/>
            <p:nvPr/>
          </p:nvSpPr>
          <p:spPr>
            <a:xfrm rot="-476255">
              <a:off x="6707287" y="137803"/>
              <a:ext cx="43085" cy="74139"/>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26"/>
            <p:cNvSpPr/>
            <p:nvPr/>
          </p:nvSpPr>
          <p:spPr>
            <a:xfrm rot="-476255">
              <a:off x="6601381" y="122997"/>
              <a:ext cx="70359" cy="50280"/>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26"/>
            <p:cNvSpPr/>
            <p:nvPr/>
          </p:nvSpPr>
          <p:spPr>
            <a:xfrm rot="-476255">
              <a:off x="6603827" y="202323"/>
              <a:ext cx="40963" cy="79362"/>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26"/>
            <p:cNvSpPr/>
            <p:nvPr/>
          </p:nvSpPr>
          <p:spPr>
            <a:xfrm rot="-476255">
              <a:off x="6488569" y="222270"/>
              <a:ext cx="90165" cy="50076"/>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26"/>
            <p:cNvSpPr/>
            <p:nvPr/>
          </p:nvSpPr>
          <p:spPr>
            <a:xfrm rot="-476255">
              <a:off x="6534492" y="315368"/>
              <a:ext cx="53446" cy="73794"/>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26"/>
            <p:cNvSpPr/>
            <p:nvPr/>
          </p:nvSpPr>
          <p:spPr>
            <a:xfrm rot="-476255">
              <a:off x="6457140" y="365268"/>
              <a:ext cx="71941" cy="48999"/>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26"/>
            <p:cNvSpPr/>
            <p:nvPr/>
          </p:nvSpPr>
          <p:spPr>
            <a:xfrm rot="-476255">
              <a:off x="6513705" y="434076"/>
              <a:ext cx="86483" cy="58592"/>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26"/>
            <p:cNvSpPr/>
            <p:nvPr/>
          </p:nvSpPr>
          <p:spPr>
            <a:xfrm rot="-476255">
              <a:off x="6457631" y="474443"/>
              <a:ext cx="64555" cy="49365"/>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26"/>
            <p:cNvSpPr/>
            <p:nvPr/>
          </p:nvSpPr>
          <p:spPr>
            <a:xfrm rot="-476255">
              <a:off x="6509184" y="515686"/>
              <a:ext cx="63473" cy="77635"/>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96" name="Google Shape;7596;p26"/>
          <p:cNvSpPr/>
          <p:nvPr/>
        </p:nvSpPr>
        <p:spPr>
          <a:xfrm rot="-476255">
            <a:off x="6694345" y="-80331"/>
            <a:ext cx="498986" cy="654936"/>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26"/>
          <p:cNvSpPr/>
          <p:nvPr/>
        </p:nvSpPr>
        <p:spPr>
          <a:xfrm rot="-476255">
            <a:off x="7091229" y="90103"/>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26"/>
          <p:cNvSpPr/>
          <p:nvPr/>
        </p:nvSpPr>
        <p:spPr>
          <a:xfrm rot="-476255">
            <a:off x="7072916" y="144623"/>
            <a:ext cx="14584" cy="10873"/>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26"/>
          <p:cNvSpPr/>
          <p:nvPr/>
        </p:nvSpPr>
        <p:spPr>
          <a:xfrm rot="-476255">
            <a:off x="7040684" y="160118"/>
            <a:ext cx="13897" cy="10182"/>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26"/>
          <p:cNvSpPr/>
          <p:nvPr/>
        </p:nvSpPr>
        <p:spPr>
          <a:xfrm rot="-476255">
            <a:off x="7019169" y="216510"/>
            <a:ext cx="13897" cy="10853"/>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26"/>
          <p:cNvSpPr/>
          <p:nvPr/>
        </p:nvSpPr>
        <p:spPr>
          <a:xfrm rot="-476255">
            <a:off x="6991989" y="232611"/>
            <a:ext cx="13897" cy="10873"/>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26"/>
          <p:cNvSpPr/>
          <p:nvPr/>
        </p:nvSpPr>
        <p:spPr>
          <a:xfrm rot="-476255">
            <a:off x="6991355" y="283337"/>
            <a:ext cx="13918" cy="10873"/>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26"/>
          <p:cNvSpPr/>
          <p:nvPr/>
        </p:nvSpPr>
        <p:spPr>
          <a:xfrm rot="-476255">
            <a:off x="6960522" y="298591"/>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26"/>
          <p:cNvSpPr/>
          <p:nvPr/>
        </p:nvSpPr>
        <p:spPr>
          <a:xfrm rot="-476255">
            <a:off x="6961902" y="348365"/>
            <a:ext cx="13897" cy="10873"/>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26"/>
          <p:cNvSpPr/>
          <p:nvPr/>
        </p:nvSpPr>
        <p:spPr>
          <a:xfrm rot="-476255">
            <a:off x="6932406" y="35795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26"/>
          <p:cNvSpPr/>
          <p:nvPr/>
        </p:nvSpPr>
        <p:spPr>
          <a:xfrm rot="-476255">
            <a:off x="6939170" y="396712"/>
            <a:ext cx="13897" cy="10182"/>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26"/>
          <p:cNvSpPr/>
          <p:nvPr/>
        </p:nvSpPr>
        <p:spPr>
          <a:xfrm rot="-476255">
            <a:off x="6904406" y="408395"/>
            <a:ext cx="13897" cy="10873"/>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26"/>
          <p:cNvSpPr/>
          <p:nvPr/>
        </p:nvSpPr>
        <p:spPr>
          <a:xfrm rot="-476255">
            <a:off x="6909790" y="447344"/>
            <a:ext cx="13897" cy="10202"/>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26"/>
          <p:cNvSpPr/>
          <p:nvPr/>
        </p:nvSpPr>
        <p:spPr>
          <a:xfrm rot="-476255">
            <a:off x="6879380" y="455014"/>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26"/>
          <p:cNvSpPr/>
          <p:nvPr/>
        </p:nvSpPr>
        <p:spPr>
          <a:xfrm rot="-476255">
            <a:off x="6875587" y="493193"/>
            <a:ext cx="13918" cy="10853"/>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26"/>
          <p:cNvSpPr/>
          <p:nvPr/>
        </p:nvSpPr>
        <p:spPr>
          <a:xfrm rot="-476255">
            <a:off x="6850254" y="507660"/>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26"/>
          <p:cNvSpPr/>
          <p:nvPr/>
        </p:nvSpPr>
        <p:spPr>
          <a:xfrm rot="-476255">
            <a:off x="7043470" y="89232"/>
            <a:ext cx="13897" cy="10873"/>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26"/>
          <p:cNvSpPr/>
          <p:nvPr/>
        </p:nvSpPr>
        <p:spPr>
          <a:xfrm rot="-476255">
            <a:off x="7007137" y="130571"/>
            <a:ext cx="13897" cy="10182"/>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26"/>
          <p:cNvSpPr/>
          <p:nvPr/>
        </p:nvSpPr>
        <p:spPr>
          <a:xfrm rot="-476255">
            <a:off x="6967806" y="139485"/>
            <a:ext cx="13897" cy="10853"/>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26"/>
          <p:cNvSpPr/>
          <p:nvPr/>
        </p:nvSpPr>
        <p:spPr>
          <a:xfrm rot="-476255">
            <a:off x="6958045" y="175070"/>
            <a:ext cx="13897" cy="10853"/>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26"/>
          <p:cNvSpPr/>
          <p:nvPr/>
        </p:nvSpPr>
        <p:spPr>
          <a:xfrm rot="-476255">
            <a:off x="6912018" y="186943"/>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26"/>
          <p:cNvSpPr/>
          <p:nvPr/>
        </p:nvSpPr>
        <p:spPr>
          <a:xfrm rot="-476255">
            <a:off x="6911153" y="220614"/>
            <a:ext cx="13897" cy="10873"/>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26"/>
          <p:cNvSpPr/>
          <p:nvPr/>
        </p:nvSpPr>
        <p:spPr>
          <a:xfrm rot="-476255">
            <a:off x="6873859" y="229914"/>
            <a:ext cx="13897" cy="10182"/>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26"/>
          <p:cNvSpPr/>
          <p:nvPr/>
        </p:nvSpPr>
        <p:spPr>
          <a:xfrm rot="-476255">
            <a:off x="6877460" y="270424"/>
            <a:ext cx="14604" cy="10873"/>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26"/>
          <p:cNvSpPr/>
          <p:nvPr/>
        </p:nvSpPr>
        <p:spPr>
          <a:xfrm rot="-476255">
            <a:off x="6837268" y="268567"/>
            <a:ext cx="13897" cy="10853"/>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26"/>
          <p:cNvSpPr/>
          <p:nvPr/>
        </p:nvSpPr>
        <p:spPr>
          <a:xfrm rot="-476255">
            <a:off x="6838573" y="308020"/>
            <a:ext cx="14584" cy="10873"/>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26"/>
          <p:cNvSpPr/>
          <p:nvPr/>
        </p:nvSpPr>
        <p:spPr>
          <a:xfrm rot="-476255">
            <a:off x="6797048" y="31180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26"/>
          <p:cNvSpPr/>
          <p:nvPr/>
        </p:nvSpPr>
        <p:spPr>
          <a:xfrm rot="-476255">
            <a:off x="6807981" y="349985"/>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26"/>
          <p:cNvSpPr/>
          <p:nvPr/>
        </p:nvSpPr>
        <p:spPr>
          <a:xfrm rot="-476255">
            <a:off x="6768695" y="344505"/>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26"/>
          <p:cNvSpPr/>
          <p:nvPr/>
        </p:nvSpPr>
        <p:spPr>
          <a:xfrm rot="-476255">
            <a:off x="6757853" y="387721"/>
            <a:ext cx="14584" cy="10182"/>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26"/>
          <p:cNvSpPr/>
          <p:nvPr/>
        </p:nvSpPr>
        <p:spPr>
          <a:xfrm rot="-476255">
            <a:off x="7098318" y="191091"/>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26"/>
          <p:cNvSpPr/>
          <p:nvPr/>
        </p:nvSpPr>
        <p:spPr>
          <a:xfrm rot="-476255">
            <a:off x="7108620" y="240311"/>
            <a:ext cx="13897" cy="10182"/>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26"/>
          <p:cNvSpPr/>
          <p:nvPr/>
        </p:nvSpPr>
        <p:spPr>
          <a:xfrm rot="-476255">
            <a:off x="7076172" y="258523"/>
            <a:ext cx="13918" cy="10853"/>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26"/>
          <p:cNvSpPr/>
          <p:nvPr/>
        </p:nvSpPr>
        <p:spPr>
          <a:xfrm rot="-476255">
            <a:off x="7089979" y="307191"/>
            <a:ext cx="14584" cy="10873"/>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26"/>
          <p:cNvSpPr/>
          <p:nvPr/>
        </p:nvSpPr>
        <p:spPr>
          <a:xfrm rot="-476255">
            <a:off x="7058262" y="326043"/>
            <a:ext cx="13918" cy="10853"/>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26"/>
          <p:cNvSpPr/>
          <p:nvPr/>
        </p:nvSpPr>
        <p:spPr>
          <a:xfrm rot="-476255">
            <a:off x="7072822" y="365072"/>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26"/>
          <p:cNvSpPr/>
          <p:nvPr/>
        </p:nvSpPr>
        <p:spPr>
          <a:xfrm rot="-476255">
            <a:off x="7036747" y="383106"/>
            <a:ext cx="13918" cy="10182"/>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26"/>
          <p:cNvSpPr/>
          <p:nvPr/>
        </p:nvSpPr>
        <p:spPr>
          <a:xfrm rot="-476255">
            <a:off x="7049481" y="423767"/>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26"/>
          <p:cNvSpPr/>
          <p:nvPr/>
        </p:nvSpPr>
        <p:spPr>
          <a:xfrm rot="-476255">
            <a:off x="7015392" y="430523"/>
            <a:ext cx="14604" cy="10873"/>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26"/>
          <p:cNvSpPr/>
          <p:nvPr/>
        </p:nvSpPr>
        <p:spPr>
          <a:xfrm rot="-476255">
            <a:off x="7024571" y="48130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26"/>
          <p:cNvSpPr/>
          <p:nvPr/>
        </p:nvSpPr>
        <p:spPr>
          <a:xfrm rot="-476255">
            <a:off x="6989313" y="489649"/>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26"/>
          <p:cNvSpPr/>
          <p:nvPr/>
        </p:nvSpPr>
        <p:spPr>
          <a:xfrm rot="-476255">
            <a:off x="6986569" y="540620"/>
            <a:ext cx="14584" cy="10202"/>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26"/>
          <p:cNvSpPr/>
          <p:nvPr/>
        </p:nvSpPr>
        <p:spPr>
          <a:xfrm rot="-476255">
            <a:off x="7106906" y="152194"/>
            <a:ext cx="14584" cy="10873"/>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26"/>
          <p:cNvSpPr/>
          <p:nvPr/>
        </p:nvSpPr>
        <p:spPr>
          <a:xfrm rot="-476255">
            <a:off x="7077954" y="45415"/>
            <a:ext cx="13897" cy="10182"/>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26"/>
          <p:cNvSpPr/>
          <p:nvPr/>
        </p:nvSpPr>
        <p:spPr>
          <a:xfrm rot="-476255">
            <a:off x="7129008" y="59468"/>
            <a:ext cx="14584" cy="10853"/>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26"/>
          <p:cNvSpPr/>
          <p:nvPr/>
        </p:nvSpPr>
        <p:spPr>
          <a:xfrm rot="-476255">
            <a:off x="7107168" y="8426"/>
            <a:ext cx="14584" cy="10873"/>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26"/>
          <p:cNvSpPr/>
          <p:nvPr/>
        </p:nvSpPr>
        <p:spPr>
          <a:xfrm rot="-476255">
            <a:off x="7123067" y="-12910"/>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OBJECT_1_1">
    <p:spTree>
      <p:nvGrpSpPr>
        <p:cNvPr id="7643" name="Shape 7643"/>
        <p:cNvGrpSpPr/>
        <p:nvPr/>
      </p:nvGrpSpPr>
      <p:grpSpPr>
        <a:xfrm>
          <a:off x="0" y="0"/>
          <a:ext cx="0" cy="0"/>
          <a:chOff x="0" y="0"/>
          <a:chExt cx="0" cy="0"/>
        </a:xfrm>
      </p:grpSpPr>
      <p:sp>
        <p:nvSpPr>
          <p:cNvPr id="7644" name="Google Shape;7644;p27"/>
          <p:cNvSpPr txBox="1"/>
          <p:nvPr>
            <p:ph type="title"/>
          </p:nvPr>
        </p:nvSpPr>
        <p:spPr>
          <a:xfrm>
            <a:off x="4812300" y="1009975"/>
            <a:ext cx="3177000" cy="9099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3300"/>
              <a:buNone/>
              <a:defRPr i="0" sz="7200"/>
            </a:lvl1pPr>
            <a:lvl2pPr lvl="1" rtl="0" algn="ctr">
              <a:spcBef>
                <a:spcPts val="0"/>
              </a:spcBef>
              <a:spcAft>
                <a:spcPts val="0"/>
              </a:spcAft>
              <a:buClr>
                <a:srgbClr val="C6D9BB"/>
              </a:buClr>
              <a:buSzPts val="3300"/>
              <a:buNone/>
              <a:defRPr sz="3300">
                <a:solidFill>
                  <a:srgbClr val="C6D9BB"/>
                </a:solidFill>
              </a:defRPr>
            </a:lvl2pPr>
            <a:lvl3pPr lvl="2" rtl="0" algn="ctr">
              <a:spcBef>
                <a:spcPts val="0"/>
              </a:spcBef>
              <a:spcAft>
                <a:spcPts val="0"/>
              </a:spcAft>
              <a:buClr>
                <a:srgbClr val="C6D9BB"/>
              </a:buClr>
              <a:buSzPts val="3300"/>
              <a:buNone/>
              <a:defRPr sz="3300">
                <a:solidFill>
                  <a:srgbClr val="C6D9BB"/>
                </a:solidFill>
              </a:defRPr>
            </a:lvl3pPr>
            <a:lvl4pPr lvl="3" rtl="0" algn="ctr">
              <a:spcBef>
                <a:spcPts val="0"/>
              </a:spcBef>
              <a:spcAft>
                <a:spcPts val="0"/>
              </a:spcAft>
              <a:buClr>
                <a:srgbClr val="C6D9BB"/>
              </a:buClr>
              <a:buSzPts val="3300"/>
              <a:buNone/>
              <a:defRPr sz="3300">
                <a:solidFill>
                  <a:srgbClr val="C6D9BB"/>
                </a:solidFill>
              </a:defRPr>
            </a:lvl4pPr>
            <a:lvl5pPr lvl="4" rtl="0" algn="ctr">
              <a:spcBef>
                <a:spcPts val="0"/>
              </a:spcBef>
              <a:spcAft>
                <a:spcPts val="0"/>
              </a:spcAft>
              <a:buClr>
                <a:srgbClr val="C6D9BB"/>
              </a:buClr>
              <a:buSzPts val="3300"/>
              <a:buNone/>
              <a:defRPr sz="3300">
                <a:solidFill>
                  <a:srgbClr val="C6D9BB"/>
                </a:solidFill>
              </a:defRPr>
            </a:lvl5pPr>
            <a:lvl6pPr lvl="5" rtl="0" algn="ctr">
              <a:spcBef>
                <a:spcPts val="0"/>
              </a:spcBef>
              <a:spcAft>
                <a:spcPts val="0"/>
              </a:spcAft>
              <a:buClr>
                <a:srgbClr val="C6D9BB"/>
              </a:buClr>
              <a:buSzPts val="3300"/>
              <a:buNone/>
              <a:defRPr sz="3300">
                <a:solidFill>
                  <a:srgbClr val="C6D9BB"/>
                </a:solidFill>
              </a:defRPr>
            </a:lvl6pPr>
            <a:lvl7pPr lvl="6" rtl="0" algn="ctr">
              <a:spcBef>
                <a:spcPts val="0"/>
              </a:spcBef>
              <a:spcAft>
                <a:spcPts val="0"/>
              </a:spcAft>
              <a:buClr>
                <a:srgbClr val="C6D9BB"/>
              </a:buClr>
              <a:buSzPts val="3300"/>
              <a:buNone/>
              <a:defRPr sz="3300">
                <a:solidFill>
                  <a:srgbClr val="C6D9BB"/>
                </a:solidFill>
              </a:defRPr>
            </a:lvl7pPr>
            <a:lvl8pPr lvl="7" rtl="0" algn="ctr">
              <a:spcBef>
                <a:spcPts val="0"/>
              </a:spcBef>
              <a:spcAft>
                <a:spcPts val="0"/>
              </a:spcAft>
              <a:buClr>
                <a:srgbClr val="C6D9BB"/>
              </a:buClr>
              <a:buSzPts val="3300"/>
              <a:buNone/>
              <a:defRPr sz="3300">
                <a:solidFill>
                  <a:srgbClr val="C6D9BB"/>
                </a:solidFill>
              </a:defRPr>
            </a:lvl8pPr>
            <a:lvl9pPr lvl="8" rtl="0" algn="ctr">
              <a:spcBef>
                <a:spcPts val="0"/>
              </a:spcBef>
              <a:spcAft>
                <a:spcPts val="0"/>
              </a:spcAft>
              <a:buClr>
                <a:srgbClr val="C6D9BB"/>
              </a:buClr>
              <a:buSzPts val="3300"/>
              <a:buNone/>
              <a:defRPr sz="3300">
                <a:solidFill>
                  <a:srgbClr val="C6D9BB"/>
                </a:solidFill>
              </a:defRPr>
            </a:lvl9pPr>
          </a:lstStyle>
          <a:p/>
        </p:txBody>
      </p:sp>
      <p:sp>
        <p:nvSpPr>
          <p:cNvPr id="7645" name="Google Shape;7645;p27"/>
          <p:cNvSpPr txBox="1"/>
          <p:nvPr>
            <p:ph idx="1" type="subTitle"/>
          </p:nvPr>
        </p:nvSpPr>
        <p:spPr>
          <a:xfrm>
            <a:off x="4590300" y="2433775"/>
            <a:ext cx="3621000" cy="90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7646" name="Google Shape;7646;p27"/>
          <p:cNvSpPr txBox="1"/>
          <p:nvPr>
            <p:ph idx="2" type="subTitle"/>
          </p:nvPr>
        </p:nvSpPr>
        <p:spPr>
          <a:xfrm>
            <a:off x="4590300" y="3991075"/>
            <a:ext cx="3621000" cy="42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7647" name="Google Shape;7647;p27"/>
          <p:cNvSpPr txBox="1"/>
          <p:nvPr/>
        </p:nvSpPr>
        <p:spPr>
          <a:xfrm>
            <a:off x="4799700" y="3419975"/>
            <a:ext cx="3202200" cy="5682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Clr>
                <a:schemeClr val="dk1"/>
              </a:buClr>
              <a:buSzPts val="1100"/>
              <a:buFont typeface="Arial"/>
              <a:buNone/>
            </a:pPr>
            <a:r>
              <a:rPr lang="en" sz="900">
                <a:solidFill>
                  <a:schemeClr val="accent2"/>
                </a:solidFill>
                <a:latin typeface="Nunito"/>
                <a:ea typeface="Nunito"/>
                <a:cs typeface="Nunito"/>
                <a:sym typeface="Nunito"/>
              </a:rPr>
              <a:t>CREDITS: This presentation template was created by </a:t>
            </a:r>
            <a:r>
              <a:rPr lang="en" sz="900">
                <a:solidFill>
                  <a:schemeClr val="accent2"/>
                </a:solidFill>
                <a:uFill>
                  <a:noFill/>
                </a:uFill>
                <a:latin typeface="Nunito"/>
                <a:ea typeface="Nunito"/>
                <a:cs typeface="Nunito"/>
                <a:sym typeface="Nunito"/>
                <a:hlinkClick r:id="rId2">
                  <a:extLst>
                    <a:ext uri="{A12FA001-AC4F-418D-AE19-62706E023703}">
                      <ahyp:hlinkClr val="tx"/>
                    </a:ext>
                  </a:extLst>
                </a:hlinkClick>
              </a:rPr>
              <a:t>Slidesgo</a:t>
            </a:r>
            <a:r>
              <a:rPr lang="en" sz="900">
                <a:solidFill>
                  <a:schemeClr val="accent2"/>
                </a:solidFill>
                <a:latin typeface="Nunito"/>
                <a:ea typeface="Nunito"/>
                <a:cs typeface="Nunito"/>
                <a:sym typeface="Nunito"/>
              </a:rPr>
              <a:t>, including icons by </a:t>
            </a:r>
            <a:r>
              <a:rPr lang="en" sz="900">
                <a:solidFill>
                  <a:schemeClr val="accent2"/>
                </a:solidFill>
                <a:uFill>
                  <a:noFill/>
                </a:uFill>
                <a:latin typeface="Nunito"/>
                <a:ea typeface="Nunito"/>
                <a:cs typeface="Nunito"/>
                <a:sym typeface="Nunito"/>
                <a:hlinkClick r:id="rId3">
                  <a:extLst>
                    <a:ext uri="{A12FA001-AC4F-418D-AE19-62706E023703}">
                      <ahyp:hlinkClr val="tx"/>
                    </a:ext>
                  </a:extLst>
                </a:hlinkClick>
              </a:rPr>
              <a:t>Flaticon</a:t>
            </a:r>
            <a:r>
              <a:rPr lang="en" sz="900">
                <a:solidFill>
                  <a:schemeClr val="accent2"/>
                </a:solidFill>
                <a:latin typeface="Nunito"/>
                <a:ea typeface="Nunito"/>
                <a:cs typeface="Nunito"/>
                <a:sym typeface="Nunito"/>
              </a:rPr>
              <a:t>, infographics &amp; images by </a:t>
            </a:r>
            <a:r>
              <a:rPr lang="en" sz="900">
                <a:solidFill>
                  <a:schemeClr val="accent2"/>
                </a:solidFill>
                <a:uFill>
                  <a:noFill/>
                </a:uFill>
                <a:latin typeface="Nunito"/>
                <a:ea typeface="Nunito"/>
                <a:cs typeface="Nunito"/>
                <a:sym typeface="Nunito"/>
                <a:hlinkClick r:id="rId4">
                  <a:extLst>
                    <a:ext uri="{A12FA001-AC4F-418D-AE19-62706E023703}">
                      <ahyp:hlinkClr val="tx"/>
                    </a:ext>
                  </a:extLst>
                </a:hlinkClick>
              </a:rPr>
              <a:t>Freepik</a:t>
            </a:r>
            <a:r>
              <a:rPr lang="en"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27"/>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27"/>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27"/>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27"/>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27"/>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27"/>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27"/>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2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2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2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2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2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2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2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2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2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2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2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2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2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2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2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4" name="Google Shape;7674;p2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5" name="Google Shape;7675;p2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2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2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2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2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27"/>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27"/>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84" name="Google Shape;7684;p27"/>
          <p:cNvSpPr/>
          <p:nvPr/>
        </p:nvSpPr>
        <p:spPr>
          <a:xfrm flipH="1">
            <a:off x="-152398" y="-4720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27"/>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27"/>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27"/>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27"/>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27"/>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27"/>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27"/>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27"/>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27"/>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27"/>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27"/>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27"/>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27"/>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27"/>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27"/>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27"/>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27"/>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27"/>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27"/>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27"/>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27"/>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27"/>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27"/>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27"/>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27"/>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27"/>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27"/>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27"/>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27"/>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27"/>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27"/>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27"/>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27"/>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27"/>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27"/>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27"/>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27"/>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27"/>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27"/>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27"/>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27"/>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27"/>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27"/>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27"/>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27"/>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27"/>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27"/>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27"/>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27"/>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27"/>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27"/>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27"/>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27"/>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27"/>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27"/>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27"/>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27"/>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27"/>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27"/>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27"/>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27"/>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27"/>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3" name="Google Shape;7753;p27"/>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4" name="Google Shape;7754;p27"/>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5" name="Google Shape;7755;p27"/>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27"/>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27"/>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8" name="Google Shape;7758;p27"/>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9" name="Google Shape;7759;p27"/>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0" name="Google Shape;7760;p27"/>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27"/>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27"/>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3" name="Google Shape;7763;p27"/>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4" name="Google Shape;7764;p27"/>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27"/>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27"/>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27"/>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27"/>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27"/>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27"/>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27"/>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27"/>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27"/>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27"/>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27"/>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27"/>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27"/>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27"/>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27"/>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27"/>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27"/>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27"/>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27"/>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27"/>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27"/>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27"/>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27"/>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27"/>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27"/>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27"/>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27"/>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27"/>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27"/>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27"/>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27"/>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27"/>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27"/>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27"/>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27"/>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27"/>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27"/>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27"/>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27"/>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27"/>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27"/>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27"/>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27"/>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27"/>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27"/>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2" name="Google Shape;7812;p27"/>
          <p:cNvGrpSpPr/>
          <p:nvPr/>
        </p:nvGrpSpPr>
        <p:grpSpPr>
          <a:xfrm flipH="1" rot="494480">
            <a:off x="125912" y="-250829"/>
            <a:ext cx="1529325" cy="1568371"/>
            <a:chOff x="7973149" y="-201092"/>
            <a:chExt cx="1116750" cy="1145263"/>
          </a:xfrm>
        </p:grpSpPr>
        <p:sp>
          <p:nvSpPr>
            <p:cNvPr id="7813" name="Google Shape;7813;p2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2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2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2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2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2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2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2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2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2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2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2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2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6" name="Google Shape;7826;p2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2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2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2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0" name="Google Shape;7830;p2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2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2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2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2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5" name="Google Shape;7835;p2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2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2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8" name="Google Shape;7838;p2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9" name="Google Shape;7839;p2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2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2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2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2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4" name="Google Shape;7844;p2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5" name="Google Shape;7845;p2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2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2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2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2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0" name="Google Shape;7850;p2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2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2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3" name="Google Shape;7853;p2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4" name="Google Shape;7854;p2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2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6" name="Google Shape;7856;p2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2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2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2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2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2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2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3" name="Google Shape;7863;p2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4" name="Google Shape;7864;p2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5" name="Google Shape;7865;p2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6" name="Google Shape;7866;p2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2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2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2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2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2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2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2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4" name="Google Shape;7874;p27"/>
          <p:cNvGrpSpPr/>
          <p:nvPr/>
        </p:nvGrpSpPr>
        <p:grpSpPr>
          <a:xfrm flipH="1" rot="5400000">
            <a:off x="1317857" y="93879"/>
            <a:ext cx="161913" cy="145916"/>
            <a:chOff x="7737341" y="1046941"/>
            <a:chExt cx="161913" cy="145916"/>
          </a:xfrm>
        </p:grpSpPr>
        <p:sp>
          <p:nvSpPr>
            <p:cNvPr id="7875" name="Google Shape;7875;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8" name="Google Shape;7878;p27"/>
          <p:cNvGrpSpPr/>
          <p:nvPr/>
        </p:nvGrpSpPr>
        <p:grpSpPr>
          <a:xfrm flipH="1" rot="5400000">
            <a:off x="118307" y="963704"/>
            <a:ext cx="161913" cy="145916"/>
            <a:chOff x="7737341" y="1046941"/>
            <a:chExt cx="161913" cy="145916"/>
          </a:xfrm>
        </p:grpSpPr>
        <p:sp>
          <p:nvSpPr>
            <p:cNvPr id="7879" name="Google Shape;7879;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2" name="Google Shape;7882;p27"/>
          <p:cNvGrpSpPr/>
          <p:nvPr/>
        </p:nvGrpSpPr>
        <p:grpSpPr>
          <a:xfrm flipH="1" rot="5400000">
            <a:off x="1065507" y="1125629"/>
            <a:ext cx="161913" cy="145916"/>
            <a:chOff x="7737341" y="1046941"/>
            <a:chExt cx="161913" cy="145916"/>
          </a:xfrm>
        </p:grpSpPr>
        <p:sp>
          <p:nvSpPr>
            <p:cNvPr id="7883" name="Google Shape;7883;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8" name="Shape 748"/>
        <p:cNvGrpSpPr/>
        <p:nvPr/>
      </p:nvGrpSpPr>
      <p:grpSpPr>
        <a:xfrm>
          <a:off x="0" y="0"/>
          <a:ext cx="0" cy="0"/>
          <a:chOff x="0" y="0"/>
          <a:chExt cx="0" cy="0"/>
        </a:xfrm>
      </p:grpSpPr>
      <p:grpSp>
        <p:nvGrpSpPr>
          <p:cNvPr id="749" name="Google Shape;749;p4"/>
          <p:cNvGrpSpPr/>
          <p:nvPr/>
        </p:nvGrpSpPr>
        <p:grpSpPr>
          <a:xfrm flipH="1" rot="-5400000">
            <a:off x="469170" y="-164267"/>
            <a:ext cx="255434" cy="662200"/>
            <a:chOff x="1823086" y="-208516"/>
            <a:chExt cx="433159" cy="1122944"/>
          </a:xfrm>
        </p:grpSpPr>
        <p:sp>
          <p:nvSpPr>
            <p:cNvPr id="750" name="Google Shape;750;p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1" name="Google Shape;781;p4"/>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4"/>
          <p:cNvSpPr txBox="1"/>
          <p:nvPr>
            <p:ph idx="1" type="body"/>
          </p:nvPr>
        </p:nvSpPr>
        <p:spPr>
          <a:xfrm>
            <a:off x="939150" y="1142825"/>
            <a:ext cx="7455900" cy="3636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indent="-304800" lvl="1" marL="914400" rtl="0">
              <a:spcBef>
                <a:spcPts val="0"/>
              </a:spcBef>
              <a:spcAft>
                <a:spcPts val="0"/>
              </a:spcAft>
              <a:buClr>
                <a:srgbClr val="091179"/>
              </a:buClr>
              <a:buSzPts val="1200"/>
              <a:buFont typeface="Nunito"/>
              <a:buAutoNum type="alphaLcPeriod"/>
              <a:defRPr/>
            </a:lvl2pPr>
            <a:lvl3pPr indent="-304800" lvl="2" marL="1371600" rtl="0">
              <a:spcBef>
                <a:spcPts val="0"/>
              </a:spcBef>
              <a:spcAft>
                <a:spcPts val="0"/>
              </a:spcAft>
              <a:buClr>
                <a:srgbClr val="091179"/>
              </a:buClr>
              <a:buSzPts val="1200"/>
              <a:buFont typeface="Nunito"/>
              <a:buAutoNum type="romanLcPeriod"/>
              <a:defRPr/>
            </a:lvl3pPr>
            <a:lvl4pPr indent="-304800" lvl="3" marL="1828800" rtl="0">
              <a:spcBef>
                <a:spcPts val="0"/>
              </a:spcBef>
              <a:spcAft>
                <a:spcPts val="0"/>
              </a:spcAft>
              <a:buClr>
                <a:srgbClr val="091179"/>
              </a:buClr>
              <a:buSzPts val="1200"/>
              <a:buFont typeface="Nunito"/>
              <a:buAutoNum type="arabicPeriod"/>
              <a:defRPr/>
            </a:lvl4pPr>
            <a:lvl5pPr indent="-304800" lvl="4" marL="2286000" rtl="0">
              <a:spcBef>
                <a:spcPts val="0"/>
              </a:spcBef>
              <a:spcAft>
                <a:spcPts val="0"/>
              </a:spcAft>
              <a:buClr>
                <a:srgbClr val="091179"/>
              </a:buClr>
              <a:buSzPts val="1200"/>
              <a:buFont typeface="Nunito"/>
              <a:buAutoNum type="alphaLcPeriod"/>
              <a:defRPr/>
            </a:lvl5pPr>
            <a:lvl6pPr indent="-304800" lvl="5" marL="2743200" rtl="0">
              <a:spcBef>
                <a:spcPts val="0"/>
              </a:spcBef>
              <a:spcAft>
                <a:spcPts val="0"/>
              </a:spcAft>
              <a:buClr>
                <a:srgbClr val="091179"/>
              </a:buClr>
              <a:buSzPts val="1200"/>
              <a:buFont typeface="Nunito"/>
              <a:buAutoNum type="romanLcPeriod"/>
              <a:defRPr/>
            </a:lvl6pPr>
            <a:lvl7pPr indent="-304800" lvl="6" marL="3200400" rtl="0">
              <a:spcBef>
                <a:spcPts val="0"/>
              </a:spcBef>
              <a:spcAft>
                <a:spcPts val="0"/>
              </a:spcAft>
              <a:buClr>
                <a:srgbClr val="091179"/>
              </a:buClr>
              <a:buSzPts val="1200"/>
              <a:buFont typeface="Nunito"/>
              <a:buAutoNum type="arabicPeriod"/>
              <a:defRPr/>
            </a:lvl7pPr>
            <a:lvl8pPr indent="-304800" lvl="7" marL="3657600" rtl="0">
              <a:spcBef>
                <a:spcPts val="0"/>
              </a:spcBef>
              <a:spcAft>
                <a:spcPts val="0"/>
              </a:spcAft>
              <a:buClr>
                <a:srgbClr val="674EA7"/>
              </a:buClr>
              <a:buSzPts val="1200"/>
              <a:buFont typeface="Inconsolata"/>
              <a:buAutoNum type="alphaLcPeriod"/>
              <a:defRPr/>
            </a:lvl8pPr>
            <a:lvl9pPr indent="-304800" lvl="8" marL="4114800" rtl="0">
              <a:spcBef>
                <a:spcPts val="0"/>
              </a:spcBef>
              <a:spcAft>
                <a:spcPts val="0"/>
              </a:spcAft>
              <a:buClr>
                <a:srgbClr val="674EA7"/>
              </a:buClr>
              <a:buSzPts val="1200"/>
              <a:buFont typeface="Arial"/>
              <a:buAutoNum type="romanLcPeriod"/>
              <a:defRPr/>
            </a:lvl9pPr>
          </a:lstStyle>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4"/>
          <p:cNvSpPr/>
          <p:nvPr/>
        </p:nvSpPr>
        <p:spPr>
          <a:xfrm>
            <a:off x="4939899" y="-4720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
          <p:cNvSpPr txBox="1"/>
          <p:nvPr>
            <p:ph type="ctrTitle"/>
          </p:nvPr>
        </p:nvSpPr>
        <p:spPr>
          <a:xfrm>
            <a:off x="1596244" y="2795150"/>
            <a:ext cx="2818200" cy="395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2400"/>
              <a:buNone/>
              <a:defRPr sz="2000">
                <a:solidFill>
                  <a:schemeClr val="accent2"/>
                </a:solidFill>
              </a:defRPr>
            </a:lvl1pPr>
            <a:lvl2pPr lvl="1" rtl="0" algn="ctr">
              <a:spcBef>
                <a:spcPts val="0"/>
              </a:spcBef>
              <a:spcAft>
                <a:spcPts val="0"/>
              </a:spcAft>
              <a:buClr>
                <a:schemeClr val="accent2"/>
              </a:buClr>
              <a:buSzPts val="2400"/>
              <a:buNone/>
              <a:defRPr b="0" sz="2400">
                <a:solidFill>
                  <a:schemeClr val="accent2"/>
                </a:solidFill>
              </a:defRPr>
            </a:lvl2pPr>
            <a:lvl3pPr lvl="2" rtl="0" algn="ctr">
              <a:spcBef>
                <a:spcPts val="0"/>
              </a:spcBef>
              <a:spcAft>
                <a:spcPts val="0"/>
              </a:spcAft>
              <a:buClr>
                <a:schemeClr val="accent2"/>
              </a:buClr>
              <a:buSzPts val="2400"/>
              <a:buNone/>
              <a:defRPr b="0" sz="2400">
                <a:solidFill>
                  <a:schemeClr val="accent2"/>
                </a:solidFill>
              </a:defRPr>
            </a:lvl3pPr>
            <a:lvl4pPr lvl="3" rtl="0" algn="ctr">
              <a:spcBef>
                <a:spcPts val="0"/>
              </a:spcBef>
              <a:spcAft>
                <a:spcPts val="0"/>
              </a:spcAft>
              <a:buClr>
                <a:schemeClr val="accent2"/>
              </a:buClr>
              <a:buSzPts val="2400"/>
              <a:buNone/>
              <a:defRPr b="0" sz="2400">
                <a:solidFill>
                  <a:schemeClr val="accent2"/>
                </a:solidFill>
              </a:defRPr>
            </a:lvl4pPr>
            <a:lvl5pPr lvl="4" rtl="0" algn="ctr">
              <a:spcBef>
                <a:spcPts val="0"/>
              </a:spcBef>
              <a:spcAft>
                <a:spcPts val="0"/>
              </a:spcAft>
              <a:buClr>
                <a:schemeClr val="accent2"/>
              </a:buClr>
              <a:buSzPts val="2400"/>
              <a:buNone/>
              <a:defRPr b="0" sz="2400">
                <a:solidFill>
                  <a:schemeClr val="accent2"/>
                </a:solidFill>
              </a:defRPr>
            </a:lvl5pPr>
            <a:lvl6pPr lvl="5" rtl="0" algn="ctr">
              <a:spcBef>
                <a:spcPts val="0"/>
              </a:spcBef>
              <a:spcAft>
                <a:spcPts val="0"/>
              </a:spcAft>
              <a:buClr>
                <a:schemeClr val="accent2"/>
              </a:buClr>
              <a:buSzPts val="2400"/>
              <a:buNone/>
              <a:defRPr b="0" sz="2400">
                <a:solidFill>
                  <a:schemeClr val="accent2"/>
                </a:solidFill>
              </a:defRPr>
            </a:lvl6pPr>
            <a:lvl7pPr lvl="6" rtl="0" algn="ctr">
              <a:spcBef>
                <a:spcPts val="0"/>
              </a:spcBef>
              <a:spcAft>
                <a:spcPts val="0"/>
              </a:spcAft>
              <a:buClr>
                <a:schemeClr val="accent2"/>
              </a:buClr>
              <a:buSzPts val="2400"/>
              <a:buNone/>
              <a:defRPr b="0" sz="2400">
                <a:solidFill>
                  <a:schemeClr val="accent2"/>
                </a:solidFill>
              </a:defRPr>
            </a:lvl7pPr>
            <a:lvl8pPr lvl="7" rtl="0" algn="ctr">
              <a:spcBef>
                <a:spcPts val="0"/>
              </a:spcBef>
              <a:spcAft>
                <a:spcPts val="0"/>
              </a:spcAft>
              <a:buClr>
                <a:schemeClr val="accent2"/>
              </a:buClr>
              <a:buSzPts val="2400"/>
              <a:buNone/>
              <a:defRPr b="0" sz="2400">
                <a:solidFill>
                  <a:schemeClr val="accent2"/>
                </a:solidFill>
              </a:defRPr>
            </a:lvl8pPr>
            <a:lvl9pPr lvl="8" rtl="0" algn="ctr">
              <a:spcBef>
                <a:spcPts val="0"/>
              </a:spcBef>
              <a:spcAft>
                <a:spcPts val="0"/>
              </a:spcAft>
              <a:buClr>
                <a:schemeClr val="accent2"/>
              </a:buClr>
              <a:buSzPts val="2400"/>
              <a:buNone/>
              <a:defRPr b="0" sz="2400">
                <a:solidFill>
                  <a:schemeClr val="accent2"/>
                </a:solidFill>
              </a:defRPr>
            </a:lvl9pPr>
          </a:lstStyle>
          <a:p/>
        </p:txBody>
      </p:sp>
      <p:sp>
        <p:nvSpPr>
          <p:cNvPr id="984" name="Google Shape;984;p5"/>
          <p:cNvSpPr txBox="1"/>
          <p:nvPr>
            <p:ph idx="1" type="subTitle"/>
          </p:nvPr>
        </p:nvSpPr>
        <p:spPr>
          <a:xfrm>
            <a:off x="1822594" y="3113825"/>
            <a:ext cx="23655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Nunito"/>
              <a:buNone/>
              <a:defRPr sz="1400">
                <a:latin typeface="Nunito"/>
                <a:ea typeface="Nunito"/>
                <a:cs typeface="Nunito"/>
                <a:sym typeface="Nunito"/>
              </a:defRPr>
            </a:lvl1pPr>
            <a:lvl2pPr lvl="1" rtl="0" algn="ctr">
              <a:lnSpc>
                <a:spcPct val="100000"/>
              </a:lnSpc>
              <a:spcBef>
                <a:spcPts val="0"/>
              </a:spcBef>
              <a:spcAft>
                <a:spcPts val="0"/>
              </a:spcAft>
              <a:buSzPts val="1400"/>
              <a:buFont typeface="Nunito"/>
              <a:buNone/>
              <a:defRPr sz="1400">
                <a:latin typeface="Nunito"/>
                <a:ea typeface="Nunito"/>
                <a:cs typeface="Nunito"/>
                <a:sym typeface="Nunito"/>
              </a:defRPr>
            </a:lvl2pPr>
            <a:lvl3pPr lvl="2" rtl="0" algn="ctr">
              <a:lnSpc>
                <a:spcPct val="100000"/>
              </a:lnSpc>
              <a:spcBef>
                <a:spcPts val="0"/>
              </a:spcBef>
              <a:spcAft>
                <a:spcPts val="0"/>
              </a:spcAft>
              <a:buSzPts val="1400"/>
              <a:buFont typeface="Nunito"/>
              <a:buNone/>
              <a:defRPr sz="1400">
                <a:latin typeface="Nunito"/>
                <a:ea typeface="Nunito"/>
                <a:cs typeface="Nunito"/>
                <a:sym typeface="Nunito"/>
              </a:defRPr>
            </a:lvl3pPr>
            <a:lvl4pPr lvl="3" rtl="0" algn="ctr">
              <a:lnSpc>
                <a:spcPct val="100000"/>
              </a:lnSpc>
              <a:spcBef>
                <a:spcPts val="0"/>
              </a:spcBef>
              <a:spcAft>
                <a:spcPts val="0"/>
              </a:spcAft>
              <a:buSzPts val="1400"/>
              <a:buFont typeface="Nunito"/>
              <a:buNone/>
              <a:defRPr sz="1400">
                <a:latin typeface="Nunito"/>
                <a:ea typeface="Nunito"/>
                <a:cs typeface="Nunito"/>
                <a:sym typeface="Nunito"/>
              </a:defRPr>
            </a:lvl4pPr>
            <a:lvl5pPr lvl="4" rtl="0" algn="ctr">
              <a:lnSpc>
                <a:spcPct val="100000"/>
              </a:lnSpc>
              <a:spcBef>
                <a:spcPts val="0"/>
              </a:spcBef>
              <a:spcAft>
                <a:spcPts val="0"/>
              </a:spcAft>
              <a:buSzPts val="1400"/>
              <a:buFont typeface="Nunito"/>
              <a:buNone/>
              <a:defRPr sz="1400">
                <a:latin typeface="Nunito"/>
                <a:ea typeface="Nunito"/>
                <a:cs typeface="Nunito"/>
                <a:sym typeface="Nunito"/>
              </a:defRPr>
            </a:lvl5pPr>
            <a:lvl6pPr lvl="5" rtl="0" algn="ctr">
              <a:lnSpc>
                <a:spcPct val="100000"/>
              </a:lnSpc>
              <a:spcBef>
                <a:spcPts val="0"/>
              </a:spcBef>
              <a:spcAft>
                <a:spcPts val="0"/>
              </a:spcAft>
              <a:buSzPts val="1400"/>
              <a:buFont typeface="Nunito"/>
              <a:buNone/>
              <a:defRPr sz="1400">
                <a:latin typeface="Nunito"/>
                <a:ea typeface="Nunito"/>
                <a:cs typeface="Nunito"/>
                <a:sym typeface="Nunito"/>
              </a:defRPr>
            </a:lvl6pPr>
            <a:lvl7pPr lvl="6" rtl="0" algn="ctr">
              <a:lnSpc>
                <a:spcPct val="100000"/>
              </a:lnSpc>
              <a:spcBef>
                <a:spcPts val="0"/>
              </a:spcBef>
              <a:spcAft>
                <a:spcPts val="0"/>
              </a:spcAft>
              <a:buSzPts val="1400"/>
              <a:buFont typeface="Nunito"/>
              <a:buNone/>
              <a:defRPr sz="1400">
                <a:latin typeface="Nunito"/>
                <a:ea typeface="Nunito"/>
                <a:cs typeface="Nunito"/>
                <a:sym typeface="Nunito"/>
              </a:defRPr>
            </a:lvl7pPr>
            <a:lvl8pPr lvl="7" rtl="0" algn="ctr">
              <a:lnSpc>
                <a:spcPct val="100000"/>
              </a:lnSpc>
              <a:spcBef>
                <a:spcPts val="0"/>
              </a:spcBef>
              <a:spcAft>
                <a:spcPts val="0"/>
              </a:spcAft>
              <a:buSzPts val="1400"/>
              <a:buFont typeface="Nunito"/>
              <a:buNone/>
              <a:defRPr sz="1400">
                <a:latin typeface="Nunito"/>
                <a:ea typeface="Nunito"/>
                <a:cs typeface="Nunito"/>
                <a:sym typeface="Nunito"/>
              </a:defRPr>
            </a:lvl8pPr>
            <a:lvl9pPr lvl="8" rtl="0" algn="ctr">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5" name="Google Shape;985;p5"/>
          <p:cNvSpPr txBox="1"/>
          <p:nvPr>
            <p:ph idx="2" type="ctrTitle"/>
          </p:nvPr>
        </p:nvSpPr>
        <p:spPr>
          <a:xfrm>
            <a:off x="4729556" y="2795150"/>
            <a:ext cx="2818200" cy="395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2400"/>
              <a:buNone/>
              <a:defRPr sz="2000">
                <a:solidFill>
                  <a:schemeClr val="accent2"/>
                </a:solidFill>
              </a:defRPr>
            </a:lvl1pPr>
            <a:lvl2pPr lvl="1" rtl="0" algn="ctr">
              <a:spcBef>
                <a:spcPts val="0"/>
              </a:spcBef>
              <a:spcAft>
                <a:spcPts val="0"/>
              </a:spcAft>
              <a:buClr>
                <a:schemeClr val="accent2"/>
              </a:buClr>
              <a:buSzPts val="2400"/>
              <a:buNone/>
              <a:defRPr b="0" sz="2400">
                <a:solidFill>
                  <a:schemeClr val="accent2"/>
                </a:solidFill>
              </a:defRPr>
            </a:lvl2pPr>
            <a:lvl3pPr lvl="2" rtl="0" algn="ctr">
              <a:spcBef>
                <a:spcPts val="0"/>
              </a:spcBef>
              <a:spcAft>
                <a:spcPts val="0"/>
              </a:spcAft>
              <a:buClr>
                <a:schemeClr val="accent2"/>
              </a:buClr>
              <a:buSzPts val="2400"/>
              <a:buNone/>
              <a:defRPr b="0" sz="2400">
                <a:solidFill>
                  <a:schemeClr val="accent2"/>
                </a:solidFill>
              </a:defRPr>
            </a:lvl3pPr>
            <a:lvl4pPr lvl="3" rtl="0" algn="ctr">
              <a:spcBef>
                <a:spcPts val="0"/>
              </a:spcBef>
              <a:spcAft>
                <a:spcPts val="0"/>
              </a:spcAft>
              <a:buClr>
                <a:schemeClr val="accent2"/>
              </a:buClr>
              <a:buSzPts val="2400"/>
              <a:buNone/>
              <a:defRPr b="0" sz="2400">
                <a:solidFill>
                  <a:schemeClr val="accent2"/>
                </a:solidFill>
              </a:defRPr>
            </a:lvl4pPr>
            <a:lvl5pPr lvl="4" rtl="0" algn="ctr">
              <a:spcBef>
                <a:spcPts val="0"/>
              </a:spcBef>
              <a:spcAft>
                <a:spcPts val="0"/>
              </a:spcAft>
              <a:buClr>
                <a:schemeClr val="accent2"/>
              </a:buClr>
              <a:buSzPts val="2400"/>
              <a:buNone/>
              <a:defRPr b="0" sz="2400">
                <a:solidFill>
                  <a:schemeClr val="accent2"/>
                </a:solidFill>
              </a:defRPr>
            </a:lvl5pPr>
            <a:lvl6pPr lvl="5" rtl="0" algn="ctr">
              <a:spcBef>
                <a:spcPts val="0"/>
              </a:spcBef>
              <a:spcAft>
                <a:spcPts val="0"/>
              </a:spcAft>
              <a:buClr>
                <a:schemeClr val="accent2"/>
              </a:buClr>
              <a:buSzPts val="2400"/>
              <a:buNone/>
              <a:defRPr b="0" sz="2400">
                <a:solidFill>
                  <a:schemeClr val="accent2"/>
                </a:solidFill>
              </a:defRPr>
            </a:lvl6pPr>
            <a:lvl7pPr lvl="6" rtl="0" algn="ctr">
              <a:spcBef>
                <a:spcPts val="0"/>
              </a:spcBef>
              <a:spcAft>
                <a:spcPts val="0"/>
              </a:spcAft>
              <a:buClr>
                <a:schemeClr val="accent2"/>
              </a:buClr>
              <a:buSzPts val="2400"/>
              <a:buNone/>
              <a:defRPr b="0" sz="2400">
                <a:solidFill>
                  <a:schemeClr val="accent2"/>
                </a:solidFill>
              </a:defRPr>
            </a:lvl7pPr>
            <a:lvl8pPr lvl="7" rtl="0" algn="ctr">
              <a:spcBef>
                <a:spcPts val="0"/>
              </a:spcBef>
              <a:spcAft>
                <a:spcPts val="0"/>
              </a:spcAft>
              <a:buClr>
                <a:schemeClr val="accent2"/>
              </a:buClr>
              <a:buSzPts val="2400"/>
              <a:buNone/>
              <a:defRPr b="0" sz="2400">
                <a:solidFill>
                  <a:schemeClr val="accent2"/>
                </a:solidFill>
              </a:defRPr>
            </a:lvl8pPr>
            <a:lvl9pPr lvl="8" rtl="0" algn="ctr">
              <a:spcBef>
                <a:spcPts val="0"/>
              </a:spcBef>
              <a:spcAft>
                <a:spcPts val="0"/>
              </a:spcAft>
              <a:buClr>
                <a:schemeClr val="accent2"/>
              </a:buClr>
              <a:buSzPts val="2400"/>
              <a:buNone/>
              <a:defRPr b="0" sz="2400">
                <a:solidFill>
                  <a:schemeClr val="accent2"/>
                </a:solidFill>
              </a:defRPr>
            </a:lvl9pPr>
          </a:lstStyle>
          <a:p/>
        </p:txBody>
      </p:sp>
      <p:sp>
        <p:nvSpPr>
          <p:cNvPr id="986" name="Google Shape;986;p5"/>
          <p:cNvSpPr txBox="1"/>
          <p:nvPr>
            <p:ph idx="3" type="subTitle"/>
          </p:nvPr>
        </p:nvSpPr>
        <p:spPr>
          <a:xfrm>
            <a:off x="4955906" y="3113825"/>
            <a:ext cx="23655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Nunito"/>
              <a:buNone/>
              <a:defRPr sz="1400">
                <a:latin typeface="Catamaran"/>
                <a:ea typeface="Catamaran"/>
                <a:cs typeface="Catamaran"/>
                <a:sym typeface="Catamaran"/>
              </a:defRPr>
            </a:lvl1pPr>
            <a:lvl2pPr lvl="1" rtl="0" algn="ctr">
              <a:lnSpc>
                <a:spcPct val="100000"/>
              </a:lnSpc>
              <a:spcBef>
                <a:spcPts val="0"/>
              </a:spcBef>
              <a:spcAft>
                <a:spcPts val="0"/>
              </a:spcAft>
              <a:buSzPts val="1400"/>
              <a:buFont typeface="Nunito"/>
              <a:buNone/>
              <a:defRPr sz="1400">
                <a:latin typeface="Nunito"/>
                <a:ea typeface="Nunito"/>
                <a:cs typeface="Nunito"/>
                <a:sym typeface="Nunito"/>
              </a:defRPr>
            </a:lvl2pPr>
            <a:lvl3pPr lvl="2" rtl="0" algn="ctr">
              <a:lnSpc>
                <a:spcPct val="100000"/>
              </a:lnSpc>
              <a:spcBef>
                <a:spcPts val="0"/>
              </a:spcBef>
              <a:spcAft>
                <a:spcPts val="0"/>
              </a:spcAft>
              <a:buSzPts val="1400"/>
              <a:buFont typeface="Nunito"/>
              <a:buNone/>
              <a:defRPr sz="1400">
                <a:latin typeface="Nunito"/>
                <a:ea typeface="Nunito"/>
                <a:cs typeface="Nunito"/>
                <a:sym typeface="Nunito"/>
              </a:defRPr>
            </a:lvl3pPr>
            <a:lvl4pPr lvl="3" rtl="0" algn="ctr">
              <a:lnSpc>
                <a:spcPct val="100000"/>
              </a:lnSpc>
              <a:spcBef>
                <a:spcPts val="0"/>
              </a:spcBef>
              <a:spcAft>
                <a:spcPts val="0"/>
              </a:spcAft>
              <a:buSzPts val="1400"/>
              <a:buFont typeface="Nunito"/>
              <a:buNone/>
              <a:defRPr sz="1400">
                <a:latin typeface="Nunito"/>
                <a:ea typeface="Nunito"/>
                <a:cs typeface="Nunito"/>
                <a:sym typeface="Nunito"/>
              </a:defRPr>
            </a:lvl4pPr>
            <a:lvl5pPr lvl="4" rtl="0" algn="ctr">
              <a:lnSpc>
                <a:spcPct val="100000"/>
              </a:lnSpc>
              <a:spcBef>
                <a:spcPts val="0"/>
              </a:spcBef>
              <a:spcAft>
                <a:spcPts val="0"/>
              </a:spcAft>
              <a:buSzPts val="1400"/>
              <a:buFont typeface="Nunito"/>
              <a:buNone/>
              <a:defRPr sz="1400">
                <a:latin typeface="Nunito"/>
                <a:ea typeface="Nunito"/>
                <a:cs typeface="Nunito"/>
                <a:sym typeface="Nunito"/>
              </a:defRPr>
            </a:lvl5pPr>
            <a:lvl6pPr lvl="5" rtl="0" algn="ctr">
              <a:lnSpc>
                <a:spcPct val="100000"/>
              </a:lnSpc>
              <a:spcBef>
                <a:spcPts val="0"/>
              </a:spcBef>
              <a:spcAft>
                <a:spcPts val="0"/>
              </a:spcAft>
              <a:buSzPts val="1400"/>
              <a:buFont typeface="Nunito"/>
              <a:buNone/>
              <a:defRPr sz="1400">
                <a:latin typeface="Nunito"/>
                <a:ea typeface="Nunito"/>
                <a:cs typeface="Nunito"/>
                <a:sym typeface="Nunito"/>
              </a:defRPr>
            </a:lvl6pPr>
            <a:lvl7pPr lvl="6" rtl="0" algn="ctr">
              <a:lnSpc>
                <a:spcPct val="100000"/>
              </a:lnSpc>
              <a:spcBef>
                <a:spcPts val="0"/>
              </a:spcBef>
              <a:spcAft>
                <a:spcPts val="0"/>
              </a:spcAft>
              <a:buSzPts val="1400"/>
              <a:buFont typeface="Nunito"/>
              <a:buNone/>
              <a:defRPr sz="1400">
                <a:latin typeface="Nunito"/>
                <a:ea typeface="Nunito"/>
                <a:cs typeface="Nunito"/>
                <a:sym typeface="Nunito"/>
              </a:defRPr>
            </a:lvl7pPr>
            <a:lvl8pPr lvl="7" rtl="0" algn="ctr">
              <a:lnSpc>
                <a:spcPct val="100000"/>
              </a:lnSpc>
              <a:spcBef>
                <a:spcPts val="0"/>
              </a:spcBef>
              <a:spcAft>
                <a:spcPts val="0"/>
              </a:spcAft>
              <a:buSzPts val="1400"/>
              <a:buFont typeface="Nunito"/>
              <a:buNone/>
              <a:defRPr sz="1400">
                <a:latin typeface="Nunito"/>
                <a:ea typeface="Nunito"/>
                <a:cs typeface="Nunito"/>
                <a:sym typeface="Nunito"/>
              </a:defRPr>
            </a:lvl8pPr>
            <a:lvl9pPr lvl="8" rtl="0" algn="ctr">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7" name="Google Shape;987;p5"/>
          <p:cNvSpPr txBox="1"/>
          <p:nvPr>
            <p:ph idx="4" type="title"/>
          </p:nvPr>
        </p:nvSpPr>
        <p:spPr>
          <a:xfrm>
            <a:off x="927975" y="521625"/>
            <a:ext cx="55095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8" name="Google Shape;998;p5"/>
          <p:cNvSpPr/>
          <p:nvPr/>
        </p:nvSpPr>
        <p:spPr>
          <a:xfrm>
            <a:off x="5641740"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
          <p:cNvSpPr/>
          <p:nvPr/>
        </p:nvSpPr>
        <p:spPr>
          <a:xfrm rot="-5400000">
            <a:off x="-1146619"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8" name="Shape 1298"/>
        <p:cNvGrpSpPr/>
        <p:nvPr/>
      </p:nvGrpSpPr>
      <p:grpSpPr>
        <a:xfrm>
          <a:off x="0" y="0"/>
          <a:ext cx="0" cy="0"/>
          <a:chOff x="0" y="0"/>
          <a:chExt cx="0" cy="0"/>
        </a:xfrm>
      </p:grpSpPr>
      <p:sp>
        <p:nvSpPr>
          <p:cNvPr id="1299" name="Google Shape;1299;p6"/>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300" name="Google Shape;1300;p6"/>
          <p:cNvGrpSpPr/>
          <p:nvPr/>
        </p:nvGrpSpPr>
        <p:grpSpPr>
          <a:xfrm flipH="1" rot="-5400000">
            <a:off x="-176341" y="4297983"/>
            <a:ext cx="461349" cy="207014"/>
            <a:chOff x="8502760" y="3542528"/>
            <a:chExt cx="711519" cy="319269"/>
          </a:xfrm>
        </p:grpSpPr>
        <p:sp>
          <p:nvSpPr>
            <p:cNvPr id="1301" name="Google Shape;1301;p6"/>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6"/>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0" name="Google Shape;1310;p6"/>
          <p:cNvSpPr/>
          <p:nvPr/>
        </p:nvSpPr>
        <p:spPr>
          <a:xfrm flipH="1">
            <a:off x="-99978" y="4785421"/>
            <a:ext cx="2772180" cy="37510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6"/>
          <p:cNvSpPr/>
          <p:nvPr/>
        </p:nvSpPr>
        <p:spPr>
          <a:xfrm flipH="1">
            <a:off x="5395945" y="-15075"/>
            <a:ext cx="3942005" cy="428256"/>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2" name="Google Shape;1312;p6"/>
          <p:cNvGrpSpPr/>
          <p:nvPr/>
        </p:nvGrpSpPr>
        <p:grpSpPr>
          <a:xfrm flipH="1" rot="5400000">
            <a:off x="8611250" y="-289703"/>
            <a:ext cx="439050" cy="1138216"/>
            <a:chOff x="1823086" y="-208516"/>
            <a:chExt cx="433159" cy="1122944"/>
          </a:xfrm>
        </p:grpSpPr>
        <p:sp>
          <p:nvSpPr>
            <p:cNvPr id="1313" name="Google Shape;1313;p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1" name="Google Shape;1321;p6"/>
          <p:cNvGrpSpPr/>
          <p:nvPr/>
        </p:nvGrpSpPr>
        <p:grpSpPr>
          <a:xfrm flipH="1" rot="5400000">
            <a:off x="8446719" y="-121413"/>
            <a:ext cx="444435" cy="1202872"/>
            <a:chOff x="904476" y="-243594"/>
            <a:chExt cx="438472" cy="1186732"/>
          </a:xfrm>
        </p:grpSpPr>
        <p:sp>
          <p:nvSpPr>
            <p:cNvPr id="1322" name="Google Shape;1322;p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9" name="Google Shape;1349;p6"/>
          <p:cNvGrpSpPr/>
          <p:nvPr/>
        </p:nvGrpSpPr>
        <p:grpSpPr>
          <a:xfrm flipH="1">
            <a:off x="-96294" y="4514105"/>
            <a:ext cx="690975" cy="442129"/>
            <a:chOff x="7750342" y="3926048"/>
            <a:chExt cx="1406709" cy="900099"/>
          </a:xfrm>
        </p:grpSpPr>
        <p:sp>
          <p:nvSpPr>
            <p:cNvPr id="1350" name="Google Shape;1350;p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8" name="Google Shape;1358;p6"/>
          <p:cNvGrpSpPr/>
          <p:nvPr/>
        </p:nvGrpSpPr>
        <p:grpSpPr>
          <a:xfrm flipH="1">
            <a:off x="-316921" y="4375054"/>
            <a:ext cx="608676" cy="611453"/>
            <a:chOff x="8276926" y="3750868"/>
            <a:chExt cx="1239162" cy="1244814"/>
          </a:xfrm>
        </p:grpSpPr>
        <p:sp>
          <p:nvSpPr>
            <p:cNvPr id="1359" name="Google Shape;1359;p6"/>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6"/>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6"/>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6"/>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6"/>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6"/>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6"/>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6"/>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6"/>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6"/>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6"/>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6"/>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6"/>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6" name="Google Shape;1386;p6"/>
          <p:cNvGrpSpPr/>
          <p:nvPr/>
        </p:nvGrpSpPr>
        <p:grpSpPr>
          <a:xfrm flipH="1">
            <a:off x="-114469" y="4732401"/>
            <a:ext cx="442554" cy="428250"/>
            <a:chOff x="8202967" y="4478366"/>
            <a:chExt cx="900965" cy="871845"/>
          </a:xfrm>
        </p:grpSpPr>
        <p:sp>
          <p:nvSpPr>
            <p:cNvPr id="1387" name="Google Shape;1387;p6"/>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6"/>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6"/>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6"/>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6"/>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6"/>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6"/>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6"/>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6" name="Google Shape;1406;p6"/>
          <p:cNvGrpSpPr/>
          <p:nvPr/>
        </p:nvGrpSpPr>
        <p:grpSpPr>
          <a:xfrm flipH="1" rot="5400000">
            <a:off x="413630" y="4744528"/>
            <a:ext cx="215154" cy="582789"/>
            <a:chOff x="7607455" y="4238363"/>
            <a:chExt cx="438017" cy="1186459"/>
          </a:xfrm>
        </p:grpSpPr>
        <p:sp>
          <p:nvSpPr>
            <p:cNvPr id="1407" name="Google Shape;1407;p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1" name="Google Shape;1431;p6"/>
          <p:cNvGrpSpPr/>
          <p:nvPr/>
        </p:nvGrpSpPr>
        <p:grpSpPr>
          <a:xfrm flipH="1" rot="5400000">
            <a:off x="-67436" y="1312833"/>
            <a:ext cx="633267" cy="380075"/>
            <a:chOff x="8365864" y="2993835"/>
            <a:chExt cx="933472" cy="547264"/>
          </a:xfrm>
        </p:grpSpPr>
        <p:sp>
          <p:nvSpPr>
            <p:cNvPr id="1432" name="Google Shape;1432;p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6"/>
          <p:cNvGrpSpPr/>
          <p:nvPr/>
        </p:nvGrpSpPr>
        <p:grpSpPr>
          <a:xfrm flipH="1">
            <a:off x="-185562" y="501899"/>
            <a:ext cx="800029" cy="592349"/>
            <a:chOff x="8118223" y="2202382"/>
            <a:chExt cx="1151949" cy="873156"/>
          </a:xfrm>
        </p:grpSpPr>
        <p:sp>
          <p:nvSpPr>
            <p:cNvPr id="1440" name="Google Shape;1440;p6"/>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1" name="Google Shape;1461;p6"/>
          <p:cNvGrpSpPr/>
          <p:nvPr/>
        </p:nvGrpSpPr>
        <p:grpSpPr>
          <a:xfrm flipH="1" rot="970126">
            <a:off x="8414239" y="3772767"/>
            <a:ext cx="980086" cy="909573"/>
            <a:chOff x="-181020" y="4253777"/>
            <a:chExt cx="1117161" cy="1087511"/>
          </a:xfrm>
        </p:grpSpPr>
        <p:sp>
          <p:nvSpPr>
            <p:cNvPr id="1462" name="Google Shape;1462;p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p6"/>
          <p:cNvGrpSpPr/>
          <p:nvPr/>
        </p:nvGrpSpPr>
        <p:grpSpPr>
          <a:xfrm flipH="1" rot="475448">
            <a:off x="8399227" y="4239117"/>
            <a:ext cx="775564" cy="992078"/>
            <a:chOff x="-168050" y="4195214"/>
            <a:chExt cx="719519" cy="965231"/>
          </a:xfrm>
        </p:grpSpPr>
        <p:sp>
          <p:nvSpPr>
            <p:cNvPr id="1477" name="Google Shape;1477;p6"/>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6"/>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6"/>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6"/>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6"/>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6"/>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6"/>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6"/>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6"/>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6"/>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6"/>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6"/>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6"/>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6"/>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6"/>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6"/>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6"/>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6"/>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6"/>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6"/>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6"/>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6"/>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6"/>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6"/>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6"/>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4" name="Google Shape;1524;p6"/>
          <p:cNvGrpSpPr/>
          <p:nvPr/>
        </p:nvGrpSpPr>
        <p:grpSpPr>
          <a:xfrm flipH="1">
            <a:off x="-138601" y="-156827"/>
            <a:ext cx="775583" cy="776946"/>
            <a:chOff x="7973149" y="-201092"/>
            <a:chExt cx="1116750" cy="1145263"/>
          </a:xfrm>
        </p:grpSpPr>
        <p:sp>
          <p:nvSpPr>
            <p:cNvPr id="1525" name="Google Shape;1525;p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6" name="Google Shape;1586;p6"/>
          <p:cNvGrpSpPr/>
          <p:nvPr/>
        </p:nvGrpSpPr>
        <p:grpSpPr>
          <a:xfrm flipH="1" rot="-958644">
            <a:off x="8838391" y="3315009"/>
            <a:ext cx="366316" cy="1040956"/>
            <a:chOff x="7607455" y="4238363"/>
            <a:chExt cx="438017" cy="1186459"/>
          </a:xfrm>
        </p:grpSpPr>
        <p:sp>
          <p:nvSpPr>
            <p:cNvPr id="1587" name="Google Shape;1587;p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1" name="Shape 1611"/>
        <p:cNvGrpSpPr/>
        <p:nvPr/>
      </p:nvGrpSpPr>
      <p:grpSpPr>
        <a:xfrm>
          <a:off x="0" y="0"/>
          <a:ext cx="0" cy="0"/>
          <a:chOff x="0" y="0"/>
          <a:chExt cx="0" cy="0"/>
        </a:xfrm>
      </p:grpSpPr>
      <p:sp>
        <p:nvSpPr>
          <p:cNvPr id="1612" name="Google Shape;1612;p7"/>
          <p:cNvSpPr/>
          <p:nvPr/>
        </p:nvSpPr>
        <p:spPr>
          <a:xfrm>
            <a:off x="5254450" y="4574300"/>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7"/>
          <p:cNvSpPr txBox="1"/>
          <p:nvPr>
            <p:ph type="title"/>
          </p:nvPr>
        </p:nvSpPr>
        <p:spPr>
          <a:xfrm>
            <a:off x="4909626" y="1715425"/>
            <a:ext cx="2808000" cy="545400"/>
          </a:xfrm>
          <a:prstGeom prst="rect">
            <a:avLst/>
          </a:prstGeom>
        </p:spPr>
        <p:txBody>
          <a:bodyPr anchorCtr="0" anchor="t" bIns="91425" lIns="91425" spcFirstLastPara="1" rIns="91425" wrap="square" tIns="91425">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14" name="Google Shape;1614;p7"/>
          <p:cNvSpPr txBox="1"/>
          <p:nvPr>
            <p:ph idx="1" type="body"/>
          </p:nvPr>
        </p:nvSpPr>
        <p:spPr>
          <a:xfrm>
            <a:off x="4733526" y="2260825"/>
            <a:ext cx="2984100" cy="1246800"/>
          </a:xfrm>
          <a:prstGeom prst="rect">
            <a:avLst/>
          </a:prstGeom>
        </p:spPr>
        <p:txBody>
          <a:bodyPr anchorCtr="0" anchor="t" bIns="91425" lIns="91425" spcFirstLastPara="1" rIns="91425" wrap="square" tIns="91425">
            <a:noAutofit/>
          </a:bodyPr>
          <a:lstStyle>
            <a:lvl1pPr indent="-304800" lvl="0" marL="457200" algn="r">
              <a:spcBef>
                <a:spcPts val="0"/>
              </a:spcBef>
              <a:spcAft>
                <a:spcPts val="0"/>
              </a:spcAft>
              <a:buSzPts val="1200"/>
              <a:buChar char="●"/>
              <a:defRPr>
                <a:latin typeface="Nunito"/>
                <a:ea typeface="Nunito"/>
                <a:cs typeface="Nunito"/>
                <a:sym typeface="Nunito"/>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15" name="Google Shape;1615;p7"/>
          <p:cNvSpPr/>
          <p:nvPr/>
        </p:nvSpPr>
        <p:spPr>
          <a:xfrm flipH="1">
            <a:off x="-202478" y="-89483"/>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7"/>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7"/>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7"/>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7"/>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7"/>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7"/>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7"/>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7"/>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7"/>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7"/>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7"/>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7"/>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7"/>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7"/>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7"/>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7"/>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7"/>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7"/>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7"/>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7"/>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7"/>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7"/>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7"/>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7"/>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7"/>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7"/>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7"/>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7"/>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7"/>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7"/>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7"/>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7"/>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7"/>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7"/>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7"/>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7"/>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7"/>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7"/>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7"/>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7"/>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7"/>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7"/>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7"/>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7"/>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7"/>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7"/>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7"/>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7"/>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7"/>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7"/>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7"/>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7"/>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7"/>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7"/>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7"/>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7"/>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7"/>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7"/>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7"/>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7"/>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7"/>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7"/>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7"/>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8" name="Google Shape;1748;p7"/>
          <p:cNvGrpSpPr/>
          <p:nvPr/>
        </p:nvGrpSpPr>
        <p:grpSpPr>
          <a:xfrm flipH="1" rot="5400000">
            <a:off x="1322567" y="12630"/>
            <a:ext cx="117436" cy="105833"/>
            <a:chOff x="7737341" y="1046941"/>
            <a:chExt cx="161913" cy="145916"/>
          </a:xfrm>
        </p:grpSpPr>
        <p:sp>
          <p:nvSpPr>
            <p:cNvPr id="1749" name="Google Shape;1749;p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2" name="Google Shape;1752;p7"/>
          <p:cNvSpPr txBox="1"/>
          <p:nvPr>
            <p:ph idx="2" type="subTitle"/>
          </p:nvPr>
        </p:nvSpPr>
        <p:spPr>
          <a:xfrm>
            <a:off x="1842859" y="3507624"/>
            <a:ext cx="2027100" cy="4185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7"/>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7"/>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7"/>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7"/>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7"/>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7"/>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7"/>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7"/>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7"/>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7"/>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7"/>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7"/>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7"/>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7"/>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7"/>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7"/>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7"/>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7"/>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7"/>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7"/>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7"/>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7"/>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7"/>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7"/>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7"/>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7"/>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7"/>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7"/>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7"/>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7"/>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7"/>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7"/>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7"/>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7"/>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7"/>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7"/>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7"/>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7"/>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7"/>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7"/>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7"/>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7"/>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7"/>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7"/>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7"/>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7"/>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7"/>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7"/>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7"/>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7"/>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7"/>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7"/>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7"/>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7"/>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7"/>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7"/>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7"/>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7"/>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7"/>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7"/>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7"/>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7"/>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7" name="Google Shape;1867;p7"/>
          <p:cNvGrpSpPr/>
          <p:nvPr/>
        </p:nvGrpSpPr>
        <p:grpSpPr>
          <a:xfrm flipH="1" rot="5400000">
            <a:off x="8807180" y="847055"/>
            <a:ext cx="117436" cy="105833"/>
            <a:chOff x="7737341" y="1046941"/>
            <a:chExt cx="161913" cy="145916"/>
          </a:xfrm>
        </p:grpSpPr>
        <p:sp>
          <p:nvSpPr>
            <p:cNvPr id="1868" name="Google Shape;1868;p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7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8"/>
          <p:cNvSpPr txBox="1"/>
          <p:nvPr>
            <p:ph type="title"/>
          </p:nvPr>
        </p:nvSpPr>
        <p:spPr>
          <a:xfrm>
            <a:off x="937800" y="1528800"/>
            <a:ext cx="7268400" cy="2085900"/>
          </a:xfrm>
          <a:prstGeom prst="rect">
            <a:avLst/>
          </a:prstGeom>
        </p:spPr>
        <p:txBody>
          <a:bodyPr anchorCtr="0" anchor="ctr" bIns="91425" lIns="91425" spcFirstLastPara="1" rIns="91425" wrap="square" tIns="91425">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grpSp>
        <p:nvGrpSpPr>
          <p:cNvPr id="1874" name="Google Shape;1874;p8"/>
          <p:cNvGrpSpPr/>
          <p:nvPr/>
        </p:nvGrpSpPr>
        <p:grpSpPr>
          <a:xfrm flipH="1" rot="-5400000">
            <a:off x="671645" y="-78992"/>
            <a:ext cx="255434" cy="662200"/>
            <a:chOff x="1823086" y="-208516"/>
            <a:chExt cx="433159" cy="1122944"/>
          </a:xfrm>
        </p:grpSpPr>
        <p:sp>
          <p:nvSpPr>
            <p:cNvPr id="1875" name="Google Shape;1875;p8"/>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8"/>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8"/>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8"/>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8"/>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8"/>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8"/>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8"/>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8"/>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8"/>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8"/>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8"/>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8"/>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8"/>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8"/>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8"/>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8"/>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8"/>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8"/>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8"/>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8"/>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8"/>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8"/>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8"/>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8"/>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8"/>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8"/>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8"/>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8"/>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8"/>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8"/>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0" name="Google Shape;1910;p8"/>
          <p:cNvSpPr/>
          <p:nvPr/>
        </p:nvSpPr>
        <p:spPr>
          <a:xfrm>
            <a:off x="4950649" y="-8275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8"/>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8"/>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8"/>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8"/>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8"/>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8"/>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8"/>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8"/>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8"/>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8"/>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8"/>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8"/>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8"/>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8"/>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8"/>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8"/>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8"/>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8"/>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8"/>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8"/>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8"/>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8"/>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8"/>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8"/>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8"/>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8"/>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8"/>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8"/>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8"/>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8"/>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8"/>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8"/>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8"/>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8"/>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8"/>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8"/>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8"/>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8"/>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8"/>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8"/>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8"/>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8"/>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8"/>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8"/>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8"/>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8"/>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8"/>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8"/>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8"/>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8"/>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8"/>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8"/>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8"/>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8"/>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8"/>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8"/>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8"/>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8"/>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8"/>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8"/>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8"/>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8"/>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8"/>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8"/>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8"/>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8"/>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8"/>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8"/>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8"/>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8"/>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8"/>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8"/>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8"/>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8"/>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8"/>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8"/>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8"/>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8"/>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8"/>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8"/>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8"/>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8"/>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8"/>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8"/>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8"/>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8"/>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8"/>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8"/>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8"/>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8"/>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8"/>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8"/>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8"/>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8"/>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8"/>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8"/>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8"/>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8"/>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8"/>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8"/>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8"/>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8"/>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8"/>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8"/>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8"/>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8"/>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8"/>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8"/>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8"/>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8"/>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8"/>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8"/>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8"/>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8"/>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8"/>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8"/>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8"/>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8"/>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8"/>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8"/>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8"/>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8"/>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8"/>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8"/>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8"/>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8"/>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8"/>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8"/>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8"/>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8"/>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8"/>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8"/>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8"/>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8"/>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8"/>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8"/>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8"/>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8"/>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8"/>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8"/>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0" name="Google Shape;2090;p8"/>
          <p:cNvGrpSpPr/>
          <p:nvPr/>
        </p:nvGrpSpPr>
        <p:grpSpPr>
          <a:xfrm flipH="1" rot="-5400000">
            <a:off x="7396853" y="4455225"/>
            <a:ext cx="364302" cy="944474"/>
            <a:chOff x="7916001" y="4222802"/>
            <a:chExt cx="364302" cy="944474"/>
          </a:xfrm>
        </p:grpSpPr>
        <p:sp>
          <p:nvSpPr>
            <p:cNvPr id="2091" name="Google Shape;2091;p8"/>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8"/>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8"/>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8"/>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8"/>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8"/>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8"/>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8"/>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9" name="Google Shape;2099;p8"/>
          <p:cNvSpPr/>
          <p:nvPr/>
        </p:nvSpPr>
        <p:spPr>
          <a:xfrm>
            <a:off x="8040390" y="4399826"/>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8"/>
          <p:cNvSpPr/>
          <p:nvPr/>
        </p:nvSpPr>
        <p:spPr>
          <a:xfrm>
            <a:off x="8033285" y="4463142"/>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8"/>
          <p:cNvSpPr/>
          <p:nvPr/>
        </p:nvSpPr>
        <p:spPr>
          <a:xfrm>
            <a:off x="8361733" y="4537746"/>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8"/>
          <p:cNvSpPr/>
          <p:nvPr/>
        </p:nvSpPr>
        <p:spPr>
          <a:xfrm>
            <a:off x="8296729" y="4616986"/>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8"/>
          <p:cNvSpPr/>
          <p:nvPr/>
        </p:nvSpPr>
        <p:spPr>
          <a:xfrm>
            <a:off x="8214365" y="4704389"/>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8"/>
          <p:cNvSpPr/>
          <p:nvPr/>
        </p:nvSpPr>
        <p:spPr>
          <a:xfrm>
            <a:off x="8148302" y="4871637"/>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8"/>
          <p:cNvSpPr/>
          <p:nvPr/>
        </p:nvSpPr>
        <p:spPr>
          <a:xfrm>
            <a:off x="8131598" y="5055187"/>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8"/>
          <p:cNvSpPr/>
          <p:nvPr/>
        </p:nvSpPr>
        <p:spPr>
          <a:xfrm>
            <a:off x="8172339" y="4788971"/>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8"/>
          <p:cNvSpPr/>
          <p:nvPr/>
        </p:nvSpPr>
        <p:spPr>
          <a:xfrm>
            <a:off x="8142936" y="4816686"/>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8"/>
          <p:cNvSpPr/>
          <p:nvPr/>
        </p:nvSpPr>
        <p:spPr>
          <a:xfrm>
            <a:off x="8131170" y="4767101"/>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8"/>
          <p:cNvSpPr/>
          <p:nvPr/>
        </p:nvSpPr>
        <p:spPr>
          <a:xfrm>
            <a:off x="8452210" y="4915024"/>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8"/>
          <p:cNvSpPr/>
          <p:nvPr/>
        </p:nvSpPr>
        <p:spPr>
          <a:xfrm>
            <a:off x="8419430" y="4940245"/>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8"/>
          <p:cNvSpPr/>
          <p:nvPr/>
        </p:nvSpPr>
        <p:spPr>
          <a:xfrm>
            <a:off x="8326132" y="5156246"/>
            <a:ext cx="26079" cy="21040"/>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8"/>
          <p:cNvSpPr/>
          <p:nvPr/>
        </p:nvSpPr>
        <p:spPr>
          <a:xfrm>
            <a:off x="8290833" y="5183986"/>
            <a:ext cx="26079" cy="20183"/>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8"/>
          <p:cNvSpPr/>
          <p:nvPr/>
        </p:nvSpPr>
        <p:spPr>
          <a:xfrm>
            <a:off x="8284962" y="4748633"/>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8"/>
          <p:cNvSpPr/>
          <p:nvPr/>
        </p:nvSpPr>
        <p:spPr>
          <a:xfrm>
            <a:off x="8265638" y="4699023"/>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8"/>
          <p:cNvSpPr/>
          <p:nvPr/>
        </p:nvSpPr>
        <p:spPr>
          <a:xfrm>
            <a:off x="8504314" y="466037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8"/>
          <p:cNvSpPr/>
          <p:nvPr/>
        </p:nvSpPr>
        <p:spPr>
          <a:xfrm>
            <a:off x="8463144" y="4690633"/>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8"/>
          <p:cNvSpPr/>
          <p:nvPr/>
        </p:nvSpPr>
        <p:spPr>
          <a:xfrm>
            <a:off x="8413560" y="4512450"/>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8"/>
          <p:cNvSpPr/>
          <p:nvPr/>
        </p:nvSpPr>
        <p:spPr>
          <a:xfrm>
            <a:off x="8441275" y="4468761"/>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8"/>
          <p:cNvSpPr/>
          <p:nvPr/>
        </p:nvSpPr>
        <p:spPr>
          <a:xfrm>
            <a:off x="7531922" y="4421091"/>
            <a:ext cx="686128" cy="861024"/>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8"/>
          <p:cNvSpPr/>
          <p:nvPr/>
        </p:nvSpPr>
        <p:spPr>
          <a:xfrm>
            <a:off x="7594759" y="4498038"/>
            <a:ext cx="483364" cy="881988"/>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8"/>
          <p:cNvSpPr/>
          <p:nvPr/>
        </p:nvSpPr>
        <p:spPr>
          <a:xfrm>
            <a:off x="7896449" y="5115051"/>
            <a:ext cx="139771" cy="133370"/>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8"/>
          <p:cNvSpPr/>
          <p:nvPr/>
        </p:nvSpPr>
        <p:spPr>
          <a:xfrm>
            <a:off x="7788033" y="4912504"/>
            <a:ext cx="192736" cy="191829"/>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8"/>
          <p:cNvSpPr/>
          <p:nvPr/>
        </p:nvSpPr>
        <p:spPr>
          <a:xfrm>
            <a:off x="7708164" y="4730139"/>
            <a:ext cx="216295" cy="274023"/>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8"/>
          <p:cNvSpPr/>
          <p:nvPr/>
        </p:nvSpPr>
        <p:spPr>
          <a:xfrm>
            <a:off x="7722248" y="4724244"/>
            <a:ext cx="111423" cy="144533"/>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8"/>
          <p:cNvSpPr/>
          <p:nvPr/>
        </p:nvSpPr>
        <p:spPr>
          <a:xfrm>
            <a:off x="7612673" y="4568762"/>
            <a:ext cx="142845" cy="17109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8"/>
          <p:cNvSpPr/>
          <p:nvPr/>
        </p:nvSpPr>
        <p:spPr>
          <a:xfrm>
            <a:off x="7590476" y="4515826"/>
            <a:ext cx="101999" cy="118529"/>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8"/>
          <p:cNvSpPr/>
          <p:nvPr/>
        </p:nvSpPr>
        <p:spPr>
          <a:xfrm>
            <a:off x="8034495" y="4736010"/>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8"/>
          <p:cNvSpPr/>
          <p:nvPr/>
        </p:nvSpPr>
        <p:spPr>
          <a:xfrm>
            <a:off x="8005092" y="4700711"/>
            <a:ext cx="28599"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8"/>
          <p:cNvSpPr/>
          <p:nvPr/>
        </p:nvSpPr>
        <p:spPr>
          <a:xfrm>
            <a:off x="7993325" y="4750296"/>
            <a:ext cx="28599" cy="21897"/>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8"/>
          <p:cNvSpPr/>
          <p:nvPr/>
        </p:nvSpPr>
        <p:spPr>
          <a:xfrm>
            <a:off x="7594104" y="4958738"/>
            <a:ext cx="28599"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8"/>
          <p:cNvSpPr/>
          <p:nvPr/>
        </p:nvSpPr>
        <p:spPr>
          <a:xfrm>
            <a:off x="7602519" y="4911673"/>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8"/>
          <p:cNvSpPr/>
          <p:nvPr/>
        </p:nvSpPr>
        <p:spPr>
          <a:xfrm>
            <a:off x="7649584" y="4946972"/>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8"/>
          <p:cNvSpPr/>
          <p:nvPr/>
        </p:nvSpPr>
        <p:spPr>
          <a:xfrm>
            <a:off x="7720182" y="4477151"/>
            <a:ext cx="28599"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8"/>
          <p:cNvSpPr/>
          <p:nvPr/>
        </p:nvSpPr>
        <p:spPr>
          <a:xfrm>
            <a:off x="7688234" y="4462865"/>
            <a:ext cx="27768"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8"/>
          <p:cNvSpPr/>
          <p:nvPr/>
        </p:nvSpPr>
        <p:spPr>
          <a:xfrm>
            <a:off x="7564701" y="4641879"/>
            <a:ext cx="28599"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8"/>
          <p:cNvSpPr/>
          <p:nvPr/>
        </p:nvSpPr>
        <p:spPr>
          <a:xfrm>
            <a:off x="7564701" y="4671308"/>
            <a:ext cx="28599"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8"/>
          <p:cNvSpPr/>
          <p:nvPr/>
        </p:nvSpPr>
        <p:spPr>
          <a:xfrm>
            <a:off x="8005092" y="5011674"/>
            <a:ext cx="28599" cy="21897"/>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8"/>
          <p:cNvSpPr/>
          <p:nvPr/>
        </p:nvSpPr>
        <p:spPr>
          <a:xfrm>
            <a:off x="7834468" y="5143623"/>
            <a:ext cx="28624" cy="22728"/>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8"/>
          <p:cNvSpPr/>
          <p:nvPr/>
        </p:nvSpPr>
        <p:spPr>
          <a:xfrm>
            <a:off x="7737819" y="4885621"/>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8"/>
          <p:cNvSpPr/>
          <p:nvPr/>
        </p:nvSpPr>
        <p:spPr>
          <a:xfrm>
            <a:off x="7958027" y="4864608"/>
            <a:ext cx="28599" cy="22703"/>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8"/>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8"/>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8"/>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8"/>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8"/>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8"/>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8"/>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8"/>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8"/>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8"/>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8"/>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8"/>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8"/>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8"/>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8"/>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8"/>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8"/>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8"/>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8"/>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8"/>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8"/>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8"/>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8"/>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8"/>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8"/>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8"/>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8"/>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8"/>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8"/>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8"/>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8"/>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8"/>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8"/>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8"/>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8"/>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8"/>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8"/>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8"/>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8"/>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8"/>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8"/>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8"/>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8"/>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8"/>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8"/>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8"/>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8"/>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8"/>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8"/>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8"/>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8"/>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8"/>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8"/>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8"/>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8"/>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8"/>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8"/>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8"/>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8"/>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8"/>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8"/>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8"/>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8"/>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8"/>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8"/>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8"/>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8"/>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8"/>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8"/>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8"/>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8"/>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8"/>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47" name="Shape 2247"/>
        <p:cNvGrpSpPr/>
        <p:nvPr/>
      </p:nvGrpSpPr>
      <p:grpSpPr>
        <a:xfrm>
          <a:off x="0" y="0"/>
          <a:ext cx="0" cy="0"/>
          <a:chOff x="0" y="0"/>
          <a:chExt cx="0" cy="0"/>
        </a:xfrm>
      </p:grpSpPr>
      <p:sp>
        <p:nvSpPr>
          <p:cNvPr id="2248" name="Google Shape;2248;p9"/>
          <p:cNvSpPr txBox="1"/>
          <p:nvPr>
            <p:ph type="title"/>
          </p:nvPr>
        </p:nvSpPr>
        <p:spPr>
          <a:xfrm>
            <a:off x="778875" y="1903675"/>
            <a:ext cx="4045200" cy="6003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249" name="Google Shape;2249;p9"/>
          <p:cNvSpPr txBox="1"/>
          <p:nvPr>
            <p:ph idx="1" type="subTitle"/>
          </p:nvPr>
        </p:nvSpPr>
        <p:spPr>
          <a:xfrm>
            <a:off x="778875" y="2496780"/>
            <a:ext cx="3663000" cy="909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9"/>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9"/>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9"/>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9"/>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9"/>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9"/>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9"/>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9"/>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0" name="Google Shape;2260;p9"/>
          <p:cNvSpPr/>
          <p:nvPr/>
        </p:nvSpPr>
        <p:spPr>
          <a:xfrm>
            <a:off x="5641740"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9"/>
          <p:cNvSpPr/>
          <p:nvPr/>
        </p:nvSpPr>
        <p:spPr>
          <a:xfrm rot="-5400000">
            <a:off x="-1146619"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9"/>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9"/>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9"/>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9"/>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9"/>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9"/>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9"/>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9"/>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9"/>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9"/>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9"/>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9"/>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9"/>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9"/>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9"/>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9"/>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9"/>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9"/>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9"/>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9"/>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9"/>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9"/>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9"/>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9"/>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9"/>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9"/>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9"/>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9"/>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9"/>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9"/>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9"/>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9"/>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9"/>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9"/>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9"/>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9"/>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9"/>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9"/>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9"/>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9"/>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9"/>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9"/>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9"/>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9"/>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9"/>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9"/>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9"/>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9"/>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9"/>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9"/>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9"/>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9"/>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9"/>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9"/>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9"/>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9"/>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9"/>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9"/>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9"/>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9"/>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9"/>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9"/>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9"/>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9"/>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9"/>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9"/>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9"/>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9"/>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9"/>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9"/>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9"/>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9"/>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9"/>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9"/>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9"/>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9"/>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9"/>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9"/>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9"/>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9"/>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9"/>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9"/>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9"/>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9"/>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9"/>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9"/>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9"/>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9"/>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9"/>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9"/>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9"/>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9"/>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9"/>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9"/>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9"/>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9"/>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9"/>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9"/>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9"/>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9"/>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9"/>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9"/>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9"/>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9"/>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9"/>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9"/>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9"/>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9"/>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9"/>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9"/>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9"/>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9"/>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9"/>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9"/>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9"/>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9"/>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9"/>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9"/>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9"/>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9"/>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9"/>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9"/>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9"/>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9"/>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9"/>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9"/>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9"/>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9"/>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9"/>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9"/>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9"/>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9"/>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9"/>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9"/>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9"/>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9"/>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9"/>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9"/>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9"/>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9"/>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9"/>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9"/>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9"/>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9"/>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9"/>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9"/>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9"/>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9"/>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9"/>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9"/>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9"/>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9"/>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9"/>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9"/>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9"/>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9"/>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9"/>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9"/>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9"/>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9"/>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9"/>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9"/>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9"/>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9"/>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9"/>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9"/>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9"/>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9"/>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9"/>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9"/>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9"/>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9"/>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9"/>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9"/>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9"/>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9"/>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9"/>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9"/>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9"/>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9"/>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9"/>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9"/>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9"/>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9"/>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9"/>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9"/>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9"/>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9"/>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9"/>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9"/>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9"/>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9"/>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9"/>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9"/>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9"/>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9"/>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9"/>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9"/>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9"/>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9"/>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9"/>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9"/>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9"/>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9"/>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9"/>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9"/>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9"/>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9"/>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9"/>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9"/>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9"/>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9"/>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9"/>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9"/>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9"/>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9"/>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9"/>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9"/>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9"/>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9"/>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9"/>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9"/>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9"/>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9"/>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9"/>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9"/>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9"/>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9"/>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9"/>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61" name="Shape 2561"/>
        <p:cNvGrpSpPr/>
        <p:nvPr/>
      </p:nvGrpSpPr>
      <p:grpSpPr>
        <a:xfrm>
          <a:off x="0" y="0"/>
          <a:ext cx="0" cy="0"/>
          <a:chOff x="0" y="0"/>
          <a:chExt cx="0" cy="0"/>
        </a:xfrm>
      </p:grpSpPr>
      <p:sp>
        <p:nvSpPr>
          <p:cNvPr id="2562" name="Google Shape;2562;p10"/>
          <p:cNvSpPr txBox="1"/>
          <p:nvPr>
            <p:ph type="title"/>
          </p:nvPr>
        </p:nvSpPr>
        <p:spPr>
          <a:xfrm>
            <a:off x="5332850" y="68945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100"/>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1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1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1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1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1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1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3" name="Google Shape;2573;p10"/>
          <p:cNvSpPr/>
          <p:nvPr/>
        </p:nvSpPr>
        <p:spPr>
          <a:xfrm>
            <a:off x="6092292" y="4774896"/>
            <a:ext cx="3104323" cy="420073"/>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10"/>
          <p:cNvSpPr/>
          <p:nvPr/>
        </p:nvSpPr>
        <p:spPr>
          <a:xfrm rot="-5400000">
            <a:off x="-937311" y="830529"/>
            <a:ext cx="2146311" cy="48524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10"/>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10"/>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10"/>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10"/>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10"/>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10"/>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10"/>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10"/>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10"/>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10"/>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10"/>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10"/>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10"/>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0"/>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10"/>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10"/>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10"/>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10"/>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10"/>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10"/>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10"/>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10"/>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10"/>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10"/>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10"/>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10"/>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10"/>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10"/>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0"/>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10"/>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10"/>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10"/>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10"/>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0"/>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0"/>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10"/>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10"/>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10"/>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0"/>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10"/>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10"/>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10"/>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0"/>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0"/>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10"/>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0"/>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0"/>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10"/>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10"/>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10"/>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10"/>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0"/>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0"/>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10"/>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0"/>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0"/>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10"/>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10"/>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10"/>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0"/>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0"/>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10"/>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10"/>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0"/>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10"/>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0"/>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0"/>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0"/>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0"/>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10"/>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0"/>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10"/>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0"/>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0"/>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10"/>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10"/>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0"/>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10"/>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10"/>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0"/>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10"/>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10"/>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0"/>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10"/>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0"/>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10"/>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10"/>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10"/>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10"/>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0"/>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10"/>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10"/>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10"/>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10"/>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10"/>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10"/>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10"/>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10"/>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10"/>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10"/>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10"/>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10"/>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10"/>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10"/>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10"/>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10"/>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10"/>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10"/>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10"/>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10"/>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10"/>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10"/>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10"/>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10"/>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10"/>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10"/>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10"/>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10"/>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10"/>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10"/>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10"/>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10"/>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0"/>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10"/>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0"/>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10"/>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0"/>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0"/>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10"/>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10"/>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0"/>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10"/>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0"/>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10"/>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10"/>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10"/>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10"/>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10"/>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10"/>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10"/>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10"/>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10"/>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10"/>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10"/>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10"/>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10"/>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10"/>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10"/>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10"/>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10"/>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10"/>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10"/>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10"/>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10"/>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10"/>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10"/>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10"/>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10"/>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10"/>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10"/>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10"/>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10"/>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10"/>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10"/>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10"/>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0"/>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10"/>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10"/>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10"/>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10"/>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10"/>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10"/>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10"/>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10"/>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10"/>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10"/>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10"/>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10"/>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10"/>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10"/>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10"/>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10"/>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10"/>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10"/>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10"/>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0"/>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10"/>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0"/>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10"/>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10"/>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0"/>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0"/>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10"/>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10"/>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0"/>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10"/>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10"/>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10"/>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10"/>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10"/>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10"/>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10"/>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0"/>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10"/>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10"/>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0"/>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10"/>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10"/>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10"/>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10"/>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10"/>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10"/>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10"/>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0"/>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10"/>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10"/>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10"/>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10"/>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10"/>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10"/>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10"/>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10"/>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10"/>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10"/>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0"/>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10"/>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10"/>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10"/>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10"/>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10"/>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10"/>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10"/>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10"/>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10"/>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10"/>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10"/>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10"/>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10"/>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10"/>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10"/>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10"/>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10"/>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10"/>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10"/>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10"/>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10"/>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10"/>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10"/>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10"/>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10"/>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10"/>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10"/>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10"/>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10"/>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10"/>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10"/>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10"/>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10"/>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10"/>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10"/>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10"/>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10"/>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10"/>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10"/>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10"/>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10"/>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10"/>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10"/>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10"/>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0"/>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10"/>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10"/>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0"/>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10"/>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10"/>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250" y="528000"/>
            <a:ext cx="6983400" cy="968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SzPts val="1400"/>
              <a:buFont typeface="Chewy"/>
              <a:buNone/>
              <a:defRPr>
                <a:latin typeface="Chewy"/>
                <a:ea typeface="Chewy"/>
                <a:cs typeface="Chewy"/>
                <a:sym typeface="Chewy"/>
              </a:defRPr>
            </a:lvl2pPr>
            <a:lvl3pPr lvl="2">
              <a:spcBef>
                <a:spcPts val="0"/>
              </a:spcBef>
              <a:spcAft>
                <a:spcPts val="0"/>
              </a:spcAft>
              <a:buSzPts val="1400"/>
              <a:buFont typeface="Chewy"/>
              <a:buNone/>
              <a:defRPr>
                <a:latin typeface="Chewy"/>
                <a:ea typeface="Chewy"/>
                <a:cs typeface="Chewy"/>
                <a:sym typeface="Chewy"/>
              </a:defRPr>
            </a:lvl3pPr>
            <a:lvl4pPr lvl="3">
              <a:spcBef>
                <a:spcPts val="0"/>
              </a:spcBef>
              <a:spcAft>
                <a:spcPts val="0"/>
              </a:spcAft>
              <a:buSzPts val="1400"/>
              <a:buFont typeface="Chewy"/>
              <a:buNone/>
              <a:defRPr>
                <a:latin typeface="Chewy"/>
                <a:ea typeface="Chewy"/>
                <a:cs typeface="Chewy"/>
                <a:sym typeface="Chewy"/>
              </a:defRPr>
            </a:lvl4pPr>
            <a:lvl5pPr lvl="4">
              <a:spcBef>
                <a:spcPts val="0"/>
              </a:spcBef>
              <a:spcAft>
                <a:spcPts val="0"/>
              </a:spcAft>
              <a:buSzPts val="1400"/>
              <a:buFont typeface="Chewy"/>
              <a:buNone/>
              <a:defRPr>
                <a:latin typeface="Chewy"/>
                <a:ea typeface="Chewy"/>
                <a:cs typeface="Chewy"/>
                <a:sym typeface="Chewy"/>
              </a:defRPr>
            </a:lvl5pPr>
            <a:lvl6pPr lvl="5">
              <a:spcBef>
                <a:spcPts val="0"/>
              </a:spcBef>
              <a:spcAft>
                <a:spcPts val="0"/>
              </a:spcAft>
              <a:buSzPts val="1400"/>
              <a:buFont typeface="Chewy"/>
              <a:buNone/>
              <a:defRPr>
                <a:latin typeface="Chewy"/>
                <a:ea typeface="Chewy"/>
                <a:cs typeface="Chewy"/>
                <a:sym typeface="Chewy"/>
              </a:defRPr>
            </a:lvl6pPr>
            <a:lvl7pPr lvl="6">
              <a:spcBef>
                <a:spcPts val="0"/>
              </a:spcBef>
              <a:spcAft>
                <a:spcPts val="0"/>
              </a:spcAft>
              <a:buSzPts val="1400"/>
              <a:buFont typeface="Chewy"/>
              <a:buNone/>
              <a:defRPr>
                <a:latin typeface="Chewy"/>
                <a:ea typeface="Chewy"/>
                <a:cs typeface="Chewy"/>
                <a:sym typeface="Chewy"/>
              </a:defRPr>
            </a:lvl7pPr>
            <a:lvl8pPr lvl="7">
              <a:spcBef>
                <a:spcPts val="0"/>
              </a:spcBef>
              <a:spcAft>
                <a:spcPts val="0"/>
              </a:spcAft>
              <a:buSzPts val="1400"/>
              <a:buFont typeface="Chewy"/>
              <a:buNone/>
              <a:defRPr>
                <a:latin typeface="Chewy"/>
                <a:ea typeface="Chewy"/>
                <a:cs typeface="Chewy"/>
                <a:sym typeface="Chewy"/>
              </a:defRPr>
            </a:lvl8pPr>
            <a:lvl9pPr lvl="8">
              <a:spcBef>
                <a:spcPts val="0"/>
              </a:spcBef>
              <a:spcAft>
                <a:spcPts val="0"/>
              </a:spcAft>
              <a:buSzPts val="1400"/>
              <a:buFont typeface="Chewy"/>
              <a:buNone/>
              <a:defRPr>
                <a:latin typeface="Chewy"/>
                <a:ea typeface="Chewy"/>
                <a:cs typeface="Chewy"/>
                <a:sym typeface="Chewy"/>
              </a:defRPr>
            </a:lvl9pPr>
          </a:lstStyle>
          <a:p/>
        </p:txBody>
      </p:sp>
      <p:sp>
        <p:nvSpPr>
          <p:cNvPr id="7" name="Google Shape;7;p1"/>
          <p:cNvSpPr txBox="1"/>
          <p:nvPr>
            <p:ph idx="1" type="body"/>
          </p:nvPr>
        </p:nvSpPr>
        <p:spPr>
          <a:xfrm>
            <a:off x="566325" y="2615525"/>
            <a:ext cx="6897300" cy="2047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indent="-317500" lvl="1" marL="9144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indent="-317500" lvl="2" marL="13716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indent="-317500" lvl="3" marL="18288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indent="-317500" lvl="4" marL="22860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indent="-317500" lvl="5" marL="27432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indent="-317500" lvl="6" marL="32004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indent="-317500" lvl="7" marL="36576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indent="-317500" lvl="8" marL="41148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h9CheDd0tXM&amp;feature=emb_log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9" name="Shape 7889"/>
        <p:cNvGrpSpPr/>
        <p:nvPr/>
      </p:nvGrpSpPr>
      <p:grpSpPr>
        <a:xfrm>
          <a:off x="0" y="0"/>
          <a:ext cx="0" cy="0"/>
          <a:chOff x="0" y="0"/>
          <a:chExt cx="0" cy="0"/>
        </a:xfrm>
      </p:grpSpPr>
      <p:grpSp>
        <p:nvGrpSpPr>
          <p:cNvPr id="7890" name="Google Shape;7890;p28"/>
          <p:cNvGrpSpPr/>
          <p:nvPr/>
        </p:nvGrpSpPr>
        <p:grpSpPr>
          <a:xfrm>
            <a:off x="2023952" y="3361500"/>
            <a:ext cx="5096097" cy="477025"/>
            <a:chOff x="2023945" y="2856088"/>
            <a:chExt cx="5096097" cy="477025"/>
          </a:xfrm>
        </p:grpSpPr>
        <p:sp>
          <p:nvSpPr>
            <p:cNvPr id="7891" name="Google Shape;7891;p28"/>
            <p:cNvSpPr/>
            <p:nvPr/>
          </p:nvSpPr>
          <p:spPr>
            <a:xfrm>
              <a:off x="202394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28"/>
            <p:cNvSpPr/>
            <p:nvPr/>
          </p:nvSpPr>
          <p:spPr>
            <a:xfrm>
              <a:off x="474939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28"/>
            <p:cNvSpPr/>
            <p:nvPr/>
          </p:nvSpPr>
          <p:spPr>
            <a:xfrm>
              <a:off x="3512770"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94" name="Google Shape;7894;p28"/>
          <p:cNvSpPr txBox="1"/>
          <p:nvPr>
            <p:ph type="ctrTitle"/>
          </p:nvPr>
        </p:nvSpPr>
        <p:spPr>
          <a:xfrm>
            <a:off x="1614300" y="1275288"/>
            <a:ext cx="5915400" cy="198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Text Behind Moving Objects!</a:t>
            </a:r>
            <a:endParaRPr/>
          </a:p>
        </p:txBody>
      </p:sp>
      <p:sp>
        <p:nvSpPr>
          <p:cNvPr id="7895" name="Google Shape;7895;p28"/>
          <p:cNvSpPr txBox="1"/>
          <p:nvPr>
            <p:ph idx="1" type="subTitle"/>
          </p:nvPr>
        </p:nvSpPr>
        <p:spPr>
          <a:xfrm>
            <a:off x="2023950" y="3332023"/>
            <a:ext cx="5096100" cy="47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See Full Tutorial Attached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8" name="Shape 8158"/>
        <p:cNvGrpSpPr/>
        <p:nvPr/>
      </p:nvGrpSpPr>
      <p:grpSpPr>
        <a:xfrm>
          <a:off x="0" y="0"/>
          <a:ext cx="0" cy="0"/>
          <a:chOff x="0" y="0"/>
          <a:chExt cx="0" cy="0"/>
        </a:xfrm>
      </p:grpSpPr>
      <p:sp>
        <p:nvSpPr>
          <p:cNvPr id="8159" name="Google Shape;8159;p37"/>
          <p:cNvSpPr/>
          <p:nvPr/>
        </p:nvSpPr>
        <p:spPr>
          <a:xfrm>
            <a:off x="997150" y="2576600"/>
            <a:ext cx="3403200" cy="198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37"/>
          <p:cNvSpPr/>
          <p:nvPr/>
        </p:nvSpPr>
        <p:spPr>
          <a:xfrm>
            <a:off x="4565525" y="1322325"/>
            <a:ext cx="4286700" cy="275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37"/>
          <p:cNvSpPr txBox="1"/>
          <p:nvPr>
            <p:ph type="title"/>
          </p:nvPr>
        </p:nvSpPr>
        <p:spPr>
          <a:xfrm>
            <a:off x="798325" y="182725"/>
            <a:ext cx="4045200" cy="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Worry!</a:t>
            </a:r>
            <a:endParaRPr/>
          </a:p>
        </p:txBody>
      </p:sp>
      <p:sp>
        <p:nvSpPr>
          <p:cNvPr id="8162" name="Google Shape;8162;p37"/>
          <p:cNvSpPr txBox="1"/>
          <p:nvPr>
            <p:ph idx="1" type="subTitle"/>
          </p:nvPr>
        </p:nvSpPr>
        <p:spPr>
          <a:xfrm>
            <a:off x="798325" y="775826"/>
            <a:ext cx="3663000" cy="17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mask isn’t perfect while drawing lines</a:t>
            </a:r>
            <a:r>
              <a:rPr lang="en"/>
              <a:t>...</a:t>
            </a:r>
            <a:endParaRPr/>
          </a:p>
          <a:p>
            <a:pPr indent="-361950" lvl="0" marL="457200" rtl="0" algn="l">
              <a:spcBef>
                <a:spcPts val="0"/>
              </a:spcBef>
              <a:spcAft>
                <a:spcPts val="0"/>
              </a:spcAft>
              <a:buSzPts val="2100"/>
              <a:buChar char="●"/>
            </a:pPr>
            <a:r>
              <a:rPr lang="en"/>
              <a:t>just keep making points until you connect the dots &amp;</a:t>
            </a:r>
            <a:endParaRPr/>
          </a:p>
          <a:p>
            <a:pPr indent="-361950" lvl="0" marL="457200" rtl="0" algn="l">
              <a:spcBef>
                <a:spcPts val="0"/>
              </a:spcBef>
              <a:spcAft>
                <a:spcPts val="0"/>
              </a:spcAft>
              <a:buSzPts val="2100"/>
              <a:buChar char="●"/>
            </a:pPr>
            <a:r>
              <a:rPr lang="en"/>
              <a:t>Reshape the mask by pulling on the drawn points</a:t>
            </a:r>
            <a:endParaRPr/>
          </a:p>
        </p:txBody>
      </p:sp>
      <p:sp>
        <p:nvSpPr>
          <p:cNvPr id="8163" name="Google Shape;8163;p37"/>
          <p:cNvSpPr/>
          <p:nvPr/>
        </p:nvSpPr>
        <p:spPr>
          <a:xfrm>
            <a:off x="8720273" y="0"/>
            <a:ext cx="132015" cy="432976"/>
          </a:xfrm>
          <a:custGeom>
            <a:rect b="b" l="l" r="r" t="t"/>
            <a:pathLst>
              <a:path extrusionOk="0" h="7773" w="237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64" name="Google Shape;8164;p37"/>
          <p:cNvPicPr preferRelativeResize="0"/>
          <p:nvPr/>
        </p:nvPicPr>
        <p:blipFill rotWithShape="1">
          <a:blip r:embed="rId3">
            <a:alphaModFix/>
          </a:blip>
          <a:srcRect b="33253" l="37830" r="18845" t="17844"/>
          <a:stretch/>
        </p:blipFill>
        <p:spPr>
          <a:xfrm>
            <a:off x="4623288" y="1373950"/>
            <a:ext cx="4171176" cy="2648349"/>
          </a:xfrm>
          <a:prstGeom prst="rect">
            <a:avLst/>
          </a:prstGeom>
          <a:noFill/>
          <a:ln>
            <a:noFill/>
          </a:ln>
        </p:spPr>
      </p:pic>
      <p:pic>
        <p:nvPicPr>
          <p:cNvPr id="8165" name="Google Shape;8165;p37"/>
          <p:cNvPicPr preferRelativeResize="0"/>
          <p:nvPr/>
        </p:nvPicPr>
        <p:blipFill rotWithShape="1">
          <a:blip r:embed="rId4">
            <a:alphaModFix/>
          </a:blip>
          <a:srcRect b="37621" l="38020" r="18488" t="18144"/>
          <a:stretch/>
        </p:blipFill>
        <p:spPr>
          <a:xfrm>
            <a:off x="1071500" y="2637423"/>
            <a:ext cx="3254501" cy="1861950"/>
          </a:xfrm>
          <a:prstGeom prst="rect">
            <a:avLst/>
          </a:prstGeom>
          <a:noFill/>
          <a:ln>
            <a:noFill/>
          </a:ln>
        </p:spPr>
      </p:pic>
      <p:sp>
        <p:nvSpPr>
          <p:cNvPr id="8166" name="Google Shape;8166;p37"/>
          <p:cNvSpPr/>
          <p:nvPr/>
        </p:nvSpPr>
        <p:spPr>
          <a:xfrm>
            <a:off x="2284675" y="2926625"/>
            <a:ext cx="690300" cy="600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7" name="Google Shape;8167;p37"/>
          <p:cNvSpPr/>
          <p:nvPr/>
        </p:nvSpPr>
        <p:spPr>
          <a:xfrm>
            <a:off x="6267975" y="1873375"/>
            <a:ext cx="690300" cy="600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1" name="Shape 8171"/>
        <p:cNvGrpSpPr/>
        <p:nvPr/>
      </p:nvGrpSpPr>
      <p:grpSpPr>
        <a:xfrm>
          <a:off x="0" y="0"/>
          <a:ext cx="0" cy="0"/>
          <a:chOff x="0" y="0"/>
          <a:chExt cx="0" cy="0"/>
        </a:xfrm>
      </p:grpSpPr>
      <p:sp>
        <p:nvSpPr>
          <p:cNvPr id="8172" name="Google Shape;8172;p38"/>
          <p:cNvSpPr/>
          <p:nvPr/>
        </p:nvSpPr>
        <p:spPr>
          <a:xfrm>
            <a:off x="4528850" y="2571750"/>
            <a:ext cx="33810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3" name="Google Shape;8173;p38"/>
          <p:cNvSpPr/>
          <p:nvPr/>
        </p:nvSpPr>
        <p:spPr>
          <a:xfrm>
            <a:off x="1105825" y="2571750"/>
            <a:ext cx="32052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38"/>
          <p:cNvSpPr txBox="1"/>
          <p:nvPr>
            <p:ph type="title"/>
          </p:nvPr>
        </p:nvSpPr>
        <p:spPr>
          <a:xfrm>
            <a:off x="711776" y="735950"/>
            <a:ext cx="2697600" cy="5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Additional points:</a:t>
            </a:r>
            <a:endParaRPr/>
          </a:p>
        </p:txBody>
      </p:sp>
      <p:sp>
        <p:nvSpPr>
          <p:cNvPr id="8175" name="Google Shape;8175;p38"/>
          <p:cNvSpPr txBox="1"/>
          <p:nvPr>
            <p:ph idx="1" type="subTitle"/>
          </p:nvPr>
        </p:nvSpPr>
        <p:spPr>
          <a:xfrm>
            <a:off x="601364" y="1362776"/>
            <a:ext cx="3287400" cy="13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also add points to your mask by using the pen tool to click on the line. This allows you to create a new point that you can also manipulate.</a:t>
            </a:r>
            <a:endParaRPr/>
          </a:p>
        </p:txBody>
      </p:sp>
      <p:pic>
        <p:nvPicPr>
          <p:cNvPr id="8176" name="Google Shape;8176;p38"/>
          <p:cNvPicPr preferRelativeResize="0"/>
          <p:nvPr/>
        </p:nvPicPr>
        <p:blipFill rotWithShape="1">
          <a:blip r:embed="rId3">
            <a:alphaModFix/>
          </a:blip>
          <a:srcRect b="35338" l="36502" r="17145" t="16817"/>
          <a:stretch/>
        </p:blipFill>
        <p:spPr>
          <a:xfrm>
            <a:off x="4616800" y="2695075"/>
            <a:ext cx="3205075" cy="1860924"/>
          </a:xfrm>
          <a:prstGeom prst="rect">
            <a:avLst/>
          </a:prstGeom>
          <a:noFill/>
          <a:ln>
            <a:noFill/>
          </a:ln>
        </p:spPr>
      </p:pic>
      <p:pic>
        <p:nvPicPr>
          <p:cNvPr id="8177" name="Google Shape;8177;p38"/>
          <p:cNvPicPr preferRelativeResize="0"/>
          <p:nvPr/>
        </p:nvPicPr>
        <p:blipFill rotWithShape="1">
          <a:blip r:embed="rId4">
            <a:alphaModFix/>
          </a:blip>
          <a:srcRect b="33253" l="37830" r="18845" t="17844"/>
          <a:stretch/>
        </p:blipFill>
        <p:spPr>
          <a:xfrm>
            <a:off x="1203709" y="2670162"/>
            <a:ext cx="3009427" cy="1910750"/>
          </a:xfrm>
          <a:prstGeom prst="rect">
            <a:avLst/>
          </a:prstGeom>
          <a:noFill/>
          <a:ln>
            <a:noFill/>
          </a:ln>
        </p:spPr>
      </p:pic>
      <p:sp>
        <p:nvSpPr>
          <p:cNvPr id="8178" name="Google Shape;8178;p38"/>
          <p:cNvSpPr/>
          <p:nvPr/>
        </p:nvSpPr>
        <p:spPr>
          <a:xfrm>
            <a:off x="2661550" y="3702600"/>
            <a:ext cx="894600" cy="7425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38"/>
          <p:cNvSpPr/>
          <p:nvPr/>
        </p:nvSpPr>
        <p:spPr>
          <a:xfrm>
            <a:off x="6172775" y="3768800"/>
            <a:ext cx="894600" cy="8121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3" name="Shape 8183"/>
        <p:cNvGrpSpPr/>
        <p:nvPr/>
      </p:nvGrpSpPr>
      <p:grpSpPr>
        <a:xfrm>
          <a:off x="0" y="0"/>
          <a:ext cx="0" cy="0"/>
          <a:chOff x="0" y="0"/>
          <a:chExt cx="0" cy="0"/>
        </a:xfrm>
      </p:grpSpPr>
      <p:sp>
        <p:nvSpPr>
          <p:cNvPr id="8184" name="Google Shape;8184;p39"/>
          <p:cNvSpPr/>
          <p:nvPr/>
        </p:nvSpPr>
        <p:spPr>
          <a:xfrm>
            <a:off x="4098800" y="2984975"/>
            <a:ext cx="1730700" cy="182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5" name="Google Shape;8185;p39"/>
          <p:cNvSpPr/>
          <p:nvPr/>
        </p:nvSpPr>
        <p:spPr>
          <a:xfrm>
            <a:off x="4149050" y="523625"/>
            <a:ext cx="4079400" cy="227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6" name="Google Shape;8186;p39"/>
          <p:cNvSpPr txBox="1"/>
          <p:nvPr>
            <p:ph type="title"/>
          </p:nvPr>
        </p:nvSpPr>
        <p:spPr>
          <a:xfrm>
            <a:off x="839044" y="755092"/>
            <a:ext cx="1828500" cy="573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Invert:</a:t>
            </a:r>
            <a:endParaRPr/>
          </a:p>
        </p:txBody>
      </p:sp>
      <p:sp>
        <p:nvSpPr>
          <p:cNvPr id="8187" name="Google Shape;8187;p39"/>
          <p:cNvSpPr txBox="1"/>
          <p:nvPr>
            <p:ph idx="1" type="subTitle"/>
          </p:nvPr>
        </p:nvSpPr>
        <p:spPr>
          <a:xfrm>
            <a:off x="129050" y="1281600"/>
            <a:ext cx="4020000" cy="2580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With a completed mask, you should see </a:t>
            </a:r>
            <a:r>
              <a:rPr b="1" lang="en"/>
              <a:t>text</a:t>
            </a:r>
            <a:r>
              <a:rPr lang="en"/>
              <a:t> </a:t>
            </a:r>
            <a:r>
              <a:rPr b="1" lang="en"/>
              <a:t>inside the mask ONLY</a:t>
            </a:r>
            <a:endParaRPr b="1"/>
          </a:p>
          <a:p>
            <a:pPr indent="-355600" lvl="0" marL="457200" rtl="0" algn="l">
              <a:spcBef>
                <a:spcPts val="0"/>
              </a:spcBef>
              <a:spcAft>
                <a:spcPts val="0"/>
              </a:spcAft>
              <a:buSzPts val="2000"/>
              <a:buChar char="●"/>
            </a:pPr>
            <a:r>
              <a:rPr lang="en"/>
              <a:t>To fix this so the text “reveals” itself from behind the object, you:</a:t>
            </a:r>
            <a:endParaRPr/>
          </a:p>
          <a:p>
            <a:pPr indent="-330200" lvl="1" marL="914400" rtl="0" algn="l">
              <a:spcBef>
                <a:spcPts val="0"/>
              </a:spcBef>
              <a:spcAft>
                <a:spcPts val="0"/>
              </a:spcAft>
              <a:buSzPts val="1600"/>
              <a:buChar char="○"/>
            </a:pPr>
            <a:r>
              <a:rPr lang="en"/>
              <a:t>Go to Effect Controls</a:t>
            </a:r>
            <a:endParaRPr/>
          </a:p>
          <a:p>
            <a:pPr indent="-330200" lvl="1" marL="914400" rtl="0" algn="l">
              <a:spcBef>
                <a:spcPts val="0"/>
              </a:spcBef>
              <a:spcAft>
                <a:spcPts val="0"/>
              </a:spcAft>
              <a:buSzPts val="1600"/>
              <a:buChar char="○"/>
            </a:pPr>
            <a:r>
              <a:rPr lang="en"/>
              <a:t>Find Mask 1</a:t>
            </a:r>
            <a:endParaRPr/>
          </a:p>
          <a:p>
            <a:pPr indent="-330200" lvl="1" marL="914400" rtl="0" algn="l">
              <a:spcBef>
                <a:spcPts val="0"/>
              </a:spcBef>
              <a:spcAft>
                <a:spcPts val="0"/>
              </a:spcAft>
              <a:buSzPts val="1600"/>
              <a:buChar char="○"/>
            </a:pPr>
            <a:r>
              <a:rPr lang="en"/>
              <a:t>Click on Inverted</a:t>
            </a:r>
            <a:endParaRPr/>
          </a:p>
        </p:txBody>
      </p:sp>
      <p:pic>
        <p:nvPicPr>
          <p:cNvPr id="8188" name="Google Shape;8188;p39"/>
          <p:cNvPicPr preferRelativeResize="0"/>
          <p:nvPr/>
        </p:nvPicPr>
        <p:blipFill rotWithShape="1">
          <a:blip r:embed="rId3">
            <a:alphaModFix/>
          </a:blip>
          <a:srcRect b="0" l="14771" r="20267" t="0"/>
          <a:stretch/>
        </p:blipFill>
        <p:spPr>
          <a:xfrm>
            <a:off x="4243312" y="616425"/>
            <a:ext cx="3890875" cy="2086875"/>
          </a:xfrm>
          <a:prstGeom prst="rect">
            <a:avLst/>
          </a:prstGeom>
          <a:noFill/>
          <a:ln>
            <a:noFill/>
          </a:ln>
        </p:spPr>
      </p:pic>
      <p:pic>
        <p:nvPicPr>
          <p:cNvPr id="8189" name="Google Shape;8189;p39"/>
          <p:cNvPicPr preferRelativeResize="0"/>
          <p:nvPr/>
        </p:nvPicPr>
        <p:blipFill rotWithShape="1">
          <a:blip r:embed="rId4">
            <a:alphaModFix/>
          </a:blip>
          <a:srcRect b="33051" l="3152" r="83102" t="41325"/>
          <a:stretch/>
        </p:blipFill>
        <p:spPr>
          <a:xfrm>
            <a:off x="4157450" y="3053000"/>
            <a:ext cx="1613400" cy="1691850"/>
          </a:xfrm>
          <a:prstGeom prst="rect">
            <a:avLst/>
          </a:prstGeom>
          <a:noFill/>
          <a:ln>
            <a:noFill/>
          </a:ln>
        </p:spPr>
      </p:pic>
      <p:sp>
        <p:nvSpPr>
          <p:cNvPr id="8190" name="Google Shape;8190;p39"/>
          <p:cNvSpPr/>
          <p:nvPr/>
        </p:nvSpPr>
        <p:spPr>
          <a:xfrm rot="10800000">
            <a:off x="5226700" y="3889225"/>
            <a:ext cx="1730700" cy="311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4" name="Shape 8194"/>
        <p:cNvGrpSpPr/>
        <p:nvPr/>
      </p:nvGrpSpPr>
      <p:grpSpPr>
        <a:xfrm>
          <a:off x="0" y="0"/>
          <a:ext cx="0" cy="0"/>
          <a:chOff x="0" y="0"/>
          <a:chExt cx="0" cy="0"/>
        </a:xfrm>
      </p:grpSpPr>
      <p:sp>
        <p:nvSpPr>
          <p:cNvPr id="8195" name="Google Shape;8195;p40"/>
          <p:cNvSpPr/>
          <p:nvPr/>
        </p:nvSpPr>
        <p:spPr>
          <a:xfrm>
            <a:off x="5759375" y="2961400"/>
            <a:ext cx="3058800" cy="138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40"/>
          <p:cNvSpPr/>
          <p:nvPr/>
        </p:nvSpPr>
        <p:spPr>
          <a:xfrm>
            <a:off x="3882475" y="2849350"/>
            <a:ext cx="1718400" cy="160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40"/>
          <p:cNvSpPr/>
          <p:nvPr/>
        </p:nvSpPr>
        <p:spPr>
          <a:xfrm>
            <a:off x="4327375" y="818275"/>
            <a:ext cx="3925800" cy="194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40"/>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Inverted Settings:</a:t>
            </a:r>
            <a:endParaRPr/>
          </a:p>
        </p:txBody>
      </p:sp>
      <p:sp>
        <p:nvSpPr>
          <p:cNvPr id="8199" name="Google Shape;8199;p40"/>
          <p:cNvSpPr txBox="1"/>
          <p:nvPr/>
        </p:nvSpPr>
        <p:spPr>
          <a:xfrm>
            <a:off x="969825" y="1305350"/>
            <a:ext cx="2971200" cy="20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Nunito"/>
              <a:ea typeface="Nunito"/>
              <a:cs typeface="Nunito"/>
              <a:sym typeface="Nunito"/>
            </a:endParaRPr>
          </a:p>
        </p:txBody>
      </p:sp>
      <p:sp>
        <p:nvSpPr>
          <p:cNvPr id="8200" name="Google Shape;8200;p40"/>
          <p:cNvSpPr txBox="1"/>
          <p:nvPr/>
        </p:nvSpPr>
        <p:spPr>
          <a:xfrm>
            <a:off x="326875" y="1227425"/>
            <a:ext cx="3555600" cy="2367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Your text should now appear around the mask instead of inside the mask</a:t>
            </a:r>
            <a:br>
              <a:rPr lang="en">
                <a:latin typeface="Nunito"/>
                <a:ea typeface="Nunito"/>
                <a:cs typeface="Nunito"/>
                <a:sym typeface="Nunito"/>
              </a:rPr>
            </a:b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Next, change settings to create soft edges:</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Go to Mask Feather</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Default should be 10</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Scale up and down to make it look professional</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Too much feathering is bad, it makes it look like you used a mask</a:t>
            </a:r>
            <a:br>
              <a:rPr lang="en">
                <a:latin typeface="Nunito"/>
                <a:ea typeface="Nunito"/>
                <a:cs typeface="Nunito"/>
                <a:sym typeface="Nunito"/>
              </a:rPr>
            </a:b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Too little feathering is bad, it makes your mask look choppy.</a:t>
            </a:r>
            <a:endParaRPr>
              <a:latin typeface="Nunito"/>
              <a:ea typeface="Nunito"/>
              <a:cs typeface="Nunito"/>
              <a:sym typeface="Nunito"/>
            </a:endParaRPr>
          </a:p>
        </p:txBody>
      </p:sp>
      <p:pic>
        <p:nvPicPr>
          <p:cNvPr id="8201" name="Google Shape;8201;p40"/>
          <p:cNvPicPr preferRelativeResize="0"/>
          <p:nvPr/>
        </p:nvPicPr>
        <p:blipFill rotWithShape="1">
          <a:blip r:embed="rId3">
            <a:alphaModFix/>
          </a:blip>
          <a:srcRect b="41564" l="24333" r="38079" t="26614"/>
          <a:stretch/>
        </p:blipFill>
        <p:spPr>
          <a:xfrm>
            <a:off x="4397988" y="891288"/>
            <a:ext cx="3784574" cy="1802174"/>
          </a:xfrm>
          <a:prstGeom prst="rect">
            <a:avLst/>
          </a:prstGeom>
          <a:noFill/>
          <a:ln>
            <a:noFill/>
          </a:ln>
        </p:spPr>
      </p:pic>
      <p:pic>
        <p:nvPicPr>
          <p:cNvPr id="8202" name="Google Shape;8202;p40"/>
          <p:cNvPicPr preferRelativeResize="0"/>
          <p:nvPr/>
        </p:nvPicPr>
        <p:blipFill rotWithShape="1">
          <a:blip r:embed="rId4">
            <a:alphaModFix/>
          </a:blip>
          <a:srcRect b="39584" l="4388" r="84096" t="41070"/>
          <a:stretch/>
        </p:blipFill>
        <p:spPr>
          <a:xfrm>
            <a:off x="3942150" y="2897550"/>
            <a:ext cx="1599048" cy="1511001"/>
          </a:xfrm>
          <a:prstGeom prst="rect">
            <a:avLst/>
          </a:prstGeom>
          <a:noFill/>
          <a:ln>
            <a:noFill/>
          </a:ln>
        </p:spPr>
      </p:pic>
      <p:pic>
        <p:nvPicPr>
          <p:cNvPr id="8203" name="Google Shape;8203;p40"/>
          <p:cNvPicPr preferRelativeResize="0"/>
          <p:nvPr/>
        </p:nvPicPr>
        <p:blipFill rotWithShape="1">
          <a:blip r:embed="rId5">
            <a:alphaModFix/>
          </a:blip>
          <a:srcRect b="46676" l="28360" r="39145" t="28218"/>
          <a:stretch/>
        </p:blipFill>
        <p:spPr>
          <a:xfrm>
            <a:off x="5803175" y="3007400"/>
            <a:ext cx="2971200" cy="1291299"/>
          </a:xfrm>
          <a:prstGeom prst="rect">
            <a:avLst/>
          </a:prstGeom>
          <a:noFill/>
          <a:ln>
            <a:noFill/>
          </a:ln>
        </p:spPr>
      </p:pic>
      <p:sp>
        <p:nvSpPr>
          <p:cNvPr id="8204" name="Google Shape;8204;p40"/>
          <p:cNvSpPr/>
          <p:nvPr/>
        </p:nvSpPr>
        <p:spPr>
          <a:xfrm>
            <a:off x="4011300" y="3821175"/>
            <a:ext cx="1458600" cy="437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8" name="Shape 8208"/>
        <p:cNvGrpSpPr/>
        <p:nvPr/>
      </p:nvGrpSpPr>
      <p:grpSpPr>
        <a:xfrm>
          <a:off x="0" y="0"/>
          <a:ext cx="0" cy="0"/>
          <a:chOff x="0" y="0"/>
          <a:chExt cx="0" cy="0"/>
        </a:xfrm>
      </p:grpSpPr>
      <p:sp>
        <p:nvSpPr>
          <p:cNvPr id="8209" name="Google Shape;8209;p41"/>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04</a:t>
            </a:r>
            <a:endParaRPr sz="12400"/>
          </a:p>
        </p:txBody>
      </p:sp>
      <p:sp>
        <p:nvSpPr>
          <p:cNvPr id="8210" name="Google Shape;8210;p41"/>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stopwatch (Toggle animation) in front of mask path. This will add a keyframe.</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211" name="Google Shape;8211;p41"/>
          <p:cNvGrpSpPr/>
          <p:nvPr/>
        </p:nvGrpSpPr>
        <p:grpSpPr>
          <a:xfrm>
            <a:off x="1516835" y="1160559"/>
            <a:ext cx="2983949" cy="2822382"/>
            <a:chOff x="1121526" y="1341074"/>
            <a:chExt cx="3065806" cy="2648383"/>
          </a:xfrm>
        </p:grpSpPr>
        <p:sp>
          <p:nvSpPr>
            <p:cNvPr id="8212" name="Google Shape;8212;p41"/>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41"/>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4" name="Google Shape;8214;p41"/>
          <p:cNvSpPr txBox="1"/>
          <p:nvPr>
            <p:ph idx="2" type="subTitle"/>
          </p:nvPr>
        </p:nvSpPr>
        <p:spPr>
          <a:xfrm>
            <a:off x="1862350" y="20266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Add animation</a:t>
            </a:r>
            <a:endParaRPr sz="2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8" name="Shape 8218"/>
        <p:cNvGrpSpPr/>
        <p:nvPr/>
      </p:nvGrpSpPr>
      <p:grpSpPr>
        <a:xfrm>
          <a:off x="0" y="0"/>
          <a:ext cx="0" cy="0"/>
          <a:chOff x="0" y="0"/>
          <a:chExt cx="0" cy="0"/>
        </a:xfrm>
      </p:grpSpPr>
      <p:sp>
        <p:nvSpPr>
          <p:cNvPr id="8219" name="Google Shape;8219;p42"/>
          <p:cNvSpPr/>
          <p:nvPr/>
        </p:nvSpPr>
        <p:spPr>
          <a:xfrm>
            <a:off x="4870800" y="2798950"/>
            <a:ext cx="2240700" cy="220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42"/>
          <p:cNvSpPr/>
          <p:nvPr/>
        </p:nvSpPr>
        <p:spPr>
          <a:xfrm>
            <a:off x="4642350" y="570825"/>
            <a:ext cx="26976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42"/>
          <p:cNvSpPr txBox="1"/>
          <p:nvPr>
            <p:ph type="title"/>
          </p:nvPr>
        </p:nvSpPr>
        <p:spPr>
          <a:xfrm>
            <a:off x="702051" y="395000"/>
            <a:ext cx="2697600" cy="5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Mask Path:</a:t>
            </a:r>
            <a:endParaRPr/>
          </a:p>
        </p:txBody>
      </p:sp>
      <p:sp>
        <p:nvSpPr>
          <p:cNvPr id="8222" name="Google Shape;8222;p42"/>
          <p:cNvSpPr txBox="1"/>
          <p:nvPr>
            <p:ph idx="1" type="subTitle"/>
          </p:nvPr>
        </p:nvSpPr>
        <p:spPr>
          <a:xfrm>
            <a:off x="591650" y="1021825"/>
            <a:ext cx="3622200" cy="3585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Click on the stopwatch in front of “Mask Path”</a:t>
            </a:r>
            <a:endParaRPr/>
          </a:p>
          <a:p>
            <a:pPr indent="-355600" lvl="0" marL="457200" rtl="0" algn="l">
              <a:spcBef>
                <a:spcPts val="0"/>
              </a:spcBef>
              <a:spcAft>
                <a:spcPts val="0"/>
              </a:spcAft>
              <a:buSzPts val="2000"/>
              <a:buChar char="●"/>
            </a:pPr>
            <a:r>
              <a:rPr lang="en"/>
              <a:t>This creates a keyframe that tells Premiere Pro the mask is going to change positions and move throughout the video</a:t>
            </a:r>
            <a:endParaRPr/>
          </a:p>
          <a:p>
            <a:pPr indent="-355600" lvl="0" marL="457200" rtl="0" algn="l">
              <a:spcBef>
                <a:spcPts val="0"/>
              </a:spcBef>
              <a:spcAft>
                <a:spcPts val="0"/>
              </a:spcAft>
              <a:buSzPts val="2000"/>
              <a:buChar char="●"/>
            </a:pPr>
            <a:r>
              <a:rPr lang="en"/>
              <a:t>This allows the mask to follow the movement of the </a:t>
            </a:r>
            <a:r>
              <a:rPr lang="en"/>
              <a:t>object</a:t>
            </a:r>
            <a:r>
              <a:rPr lang="en"/>
              <a:t> in front of the text you’ve added</a:t>
            </a:r>
            <a:endParaRPr/>
          </a:p>
          <a:p>
            <a:pPr indent="-355600" lvl="0" marL="457200" rtl="0" algn="l">
              <a:spcBef>
                <a:spcPts val="0"/>
              </a:spcBef>
              <a:spcAft>
                <a:spcPts val="0"/>
              </a:spcAft>
              <a:buSzPts val="2000"/>
              <a:buChar char="●"/>
            </a:pPr>
            <a:r>
              <a:rPr lang="en"/>
              <a:t>Use keyframes a checkpoints throughout the video to ensure your animation is on track</a:t>
            </a:r>
            <a:endParaRPr/>
          </a:p>
        </p:txBody>
      </p:sp>
      <p:pic>
        <p:nvPicPr>
          <p:cNvPr id="8223" name="Google Shape;8223;p42"/>
          <p:cNvPicPr preferRelativeResize="0"/>
          <p:nvPr/>
        </p:nvPicPr>
        <p:blipFill rotWithShape="1">
          <a:blip r:embed="rId3">
            <a:alphaModFix/>
          </a:blip>
          <a:srcRect b="38994" l="4726" r="78061" t="38430"/>
          <a:stretch/>
        </p:blipFill>
        <p:spPr>
          <a:xfrm>
            <a:off x="4802875" y="752800"/>
            <a:ext cx="2376552" cy="1753450"/>
          </a:xfrm>
          <a:prstGeom prst="rect">
            <a:avLst/>
          </a:prstGeom>
          <a:noFill/>
          <a:ln>
            <a:noFill/>
          </a:ln>
        </p:spPr>
      </p:pic>
      <p:pic>
        <p:nvPicPr>
          <p:cNvPr id="8224" name="Google Shape;8224;p42"/>
          <p:cNvPicPr preferRelativeResize="0"/>
          <p:nvPr/>
        </p:nvPicPr>
        <p:blipFill rotWithShape="1">
          <a:blip r:embed="rId4">
            <a:alphaModFix/>
          </a:blip>
          <a:srcRect b="36416" l="5374" r="73254" t="24409"/>
          <a:stretch/>
        </p:blipFill>
        <p:spPr>
          <a:xfrm>
            <a:off x="4984349" y="2870500"/>
            <a:ext cx="2002925" cy="206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8" name="Shape 8228"/>
        <p:cNvGrpSpPr/>
        <p:nvPr/>
      </p:nvGrpSpPr>
      <p:grpSpPr>
        <a:xfrm>
          <a:off x="0" y="0"/>
          <a:ext cx="0" cy="0"/>
          <a:chOff x="0" y="0"/>
          <a:chExt cx="0" cy="0"/>
        </a:xfrm>
      </p:grpSpPr>
      <p:sp>
        <p:nvSpPr>
          <p:cNvPr id="8229" name="Google Shape;8229;p43"/>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05</a:t>
            </a:r>
            <a:endParaRPr sz="12400"/>
          </a:p>
        </p:txBody>
      </p:sp>
      <p:sp>
        <p:nvSpPr>
          <p:cNvPr id="8230" name="Google Shape;8230;p43"/>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 3-5 frames forward using the 1-step forward command and then select the mask in effect controls.</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231" name="Google Shape;8231;p43"/>
          <p:cNvGrpSpPr/>
          <p:nvPr/>
        </p:nvGrpSpPr>
        <p:grpSpPr>
          <a:xfrm>
            <a:off x="1516835" y="1160559"/>
            <a:ext cx="2983949" cy="2822382"/>
            <a:chOff x="1121526" y="1341074"/>
            <a:chExt cx="3065806" cy="2648383"/>
          </a:xfrm>
        </p:grpSpPr>
        <p:sp>
          <p:nvSpPr>
            <p:cNvPr id="8232" name="Google Shape;8232;p43"/>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43"/>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34" name="Google Shape;8234;p43"/>
          <p:cNvSpPr txBox="1"/>
          <p:nvPr>
            <p:ph idx="2" type="subTitle"/>
          </p:nvPr>
        </p:nvSpPr>
        <p:spPr>
          <a:xfrm>
            <a:off x="1862350" y="20266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Add keyframes</a:t>
            </a:r>
            <a:endParaRPr sz="2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8" name="Shape 8238"/>
        <p:cNvGrpSpPr/>
        <p:nvPr/>
      </p:nvGrpSpPr>
      <p:grpSpPr>
        <a:xfrm>
          <a:off x="0" y="0"/>
          <a:ext cx="0" cy="0"/>
          <a:chOff x="0" y="0"/>
          <a:chExt cx="0" cy="0"/>
        </a:xfrm>
      </p:grpSpPr>
      <p:sp>
        <p:nvSpPr>
          <p:cNvPr id="8239" name="Google Shape;8239;p44"/>
          <p:cNvSpPr/>
          <p:nvPr/>
        </p:nvSpPr>
        <p:spPr>
          <a:xfrm>
            <a:off x="784725" y="1237175"/>
            <a:ext cx="7325700" cy="27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40" name="Google Shape;8240;p44"/>
          <p:cNvPicPr preferRelativeResize="0"/>
          <p:nvPr/>
        </p:nvPicPr>
        <p:blipFill rotWithShape="1">
          <a:blip r:embed="rId3">
            <a:alphaModFix/>
          </a:blip>
          <a:srcRect b="39328" l="4637" r="38740" t="25440"/>
          <a:stretch/>
        </p:blipFill>
        <p:spPr>
          <a:xfrm>
            <a:off x="857125" y="1315100"/>
            <a:ext cx="7180901" cy="2513300"/>
          </a:xfrm>
          <a:prstGeom prst="rect">
            <a:avLst/>
          </a:prstGeom>
          <a:noFill/>
          <a:ln>
            <a:noFill/>
          </a:ln>
        </p:spPr>
      </p:pic>
      <p:sp>
        <p:nvSpPr>
          <p:cNvPr id="8241" name="Google Shape;8241;p44"/>
          <p:cNvSpPr/>
          <p:nvPr/>
        </p:nvSpPr>
        <p:spPr>
          <a:xfrm rot="10800000">
            <a:off x="1895125" y="3041725"/>
            <a:ext cx="1730700" cy="311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5" name="Shape 8245"/>
        <p:cNvGrpSpPr/>
        <p:nvPr/>
      </p:nvGrpSpPr>
      <p:grpSpPr>
        <a:xfrm>
          <a:off x="0" y="0"/>
          <a:ext cx="0" cy="0"/>
          <a:chOff x="0" y="0"/>
          <a:chExt cx="0" cy="0"/>
        </a:xfrm>
      </p:grpSpPr>
      <p:sp>
        <p:nvSpPr>
          <p:cNvPr id="8246" name="Google Shape;8246;p45"/>
          <p:cNvSpPr/>
          <p:nvPr/>
        </p:nvSpPr>
        <p:spPr>
          <a:xfrm>
            <a:off x="1551375" y="2722450"/>
            <a:ext cx="5328300" cy="215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7" name="Google Shape;8247;p45"/>
          <p:cNvSpPr/>
          <p:nvPr/>
        </p:nvSpPr>
        <p:spPr>
          <a:xfrm>
            <a:off x="4594700" y="631975"/>
            <a:ext cx="3772500" cy="175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45"/>
          <p:cNvSpPr txBox="1"/>
          <p:nvPr>
            <p:ph type="title"/>
          </p:nvPr>
        </p:nvSpPr>
        <p:spPr>
          <a:xfrm>
            <a:off x="798325" y="182725"/>
            <a:ext cx="4045200" cy="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Keyframes</a:t>
            </a:r>
            <a:r>
              <a:rPr lang="en"/>
              <a:t>!</a:t>
            </a:r>
            <a:endParaRPr/>
          </a:p>
        </p:txBody>
      </p:sp>
      <p:sp>
        <p:nvSpPr>
          <p:cNvPr id="8249" name="Google Shape;8249;p45"/>
          <p:cNvSpPr txBox="1"/>
          <p:nvPr>
            <p:ph idx="1" type="subTitle"/>
          </p:nvPr>
        </p:nvSpPr>
        <p:spPr>
          <a:xfrm>
            <a:off x="540175" y="775825"/>
            <a:ext cx="4045200" cy="17523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a:t>Create a new keyframe by moving the mask forward to outline the object you initially masked.</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The new keyframe pops up beside the old keyframe. This tells Premiere to animate the object seamlessly throughout frames.</a:t>
            </a:r>
            <a:endParaRPr/>
          </a:p>
        </p:txBody>
      </p:sp>
      <p:sp>
        <p:nvSpPr>
          <p:cNvPr id="8250" name="Google Shape;8250;p45"/>
          <p:cNvSpPr/>
          <p:nvPr/>
        </p:nvSpPr>
        <p:spPr>
          <a:xfrm>
            <a:off x="8720273" y="0"/>
            <a:ext cx="132015" cy="432976"/>
          </a:xfrm>
          <a:custGeom>
            <a:rect b="b" l="l" r="r" t="t"/>
            <a:pathLst>
              <a:path extrusionOk="0" h="7773" w="237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51" name="Google Shape;8251;p45"/>
          <p:cNvPicPr preferRelativeResize="0"/>
          <p:nvPr/>
        </p:nvPicPr>
        <p:blipFill rotWithShape="1">
          <a:blip r:embed="rId3">
            <a:alphaModFix/>
          </a:blip>
          <a:srcRect b="41585" l="22912" r="38266" t="27462"/>
          <a:stretch/>
        </p:blipFill>
        <p:spPr>
          <a:xfrm>
            <a:off x="4730788" y="725412"/>
            <a:ext cx="3490598" cy="1565425"/>
          </a:xfrm>
          <a:prstGeom prst="rect">
            <a:avLst/>
          </a:prstGeom>
          <a:noFill/>
          <a:ln>
            <a:noFill/>
          </a:ln>
        </p:spPr>
      </p:pic>
      <p:pic>
        <p:nvPicPr>
          <p:cNvPr id="8252" name="Google Shape;8252;p45"/>
          <p:cNvPicPr preferRelativeResize="0"/>
          <p:nvPr/>
        </p:nvPicPr>
        <p:blipFill rotWithShape="1">
          <a:blip r:embed="rId4">
            <a:alphaModFix/>
          </a:blip>
          <a:srcRect b="36632" l="4843" r="38373" t="24196"/>
          <a:stretch/>
        </p:blipFill>
        <p:spPr>
          <a:xfrm>
            <a:off x="1629150" y="2800375"/>
            <a:ext cx="5192098" cy="2014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6" name="Shape 8256"/>
        <p:cNvGrpSpPr/>
        <p:nvPr/>
      </p:nvGrpSpPr>
      <p:grpSpPr>
        <a:xfrm>
          <a:off x="0" y="0"/>
          <a:ext cx="0" cy="0"/>
          <a:chOff x="0" y="0"/>
          <a:chExt cx="0" cy="0"/>
        </a:xfrm>
      </p:grpSpPr>
      <p:sp>
        <p:nvSpPr>
          <p:cNvPr id="8257" name="Google Shape;8257;p46"/>
          <p:cNvSpPr/>
          <p:nvPr/>
        </p:nvSpPr>
        <p:spPr>
          <a:xfrm>
            <a:off x="4905825" y="826475"/>
            <a:ext cx="2625300" cy="316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46"/>
          <p:cNvSpPr txBox="1"/>
          <p:nvPr>
            <p:ph idx="21" type="title"/>
          </p:nvPr>
        </p:nvSpPr>
        <p:spPr>
          <a:xfrm>
            <a:off x="996025" y="696650"/>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a:t>
            </a:r>
            <a:endParaRPr/>
          </a:p>
        </p:txBody>
      </p:sp>
      <p:sp>
        <p:nvSpPr>
          <p:cNvPr id="8259" name="Google Shape;8259;p46"/>
          <p:cNvSpPr txBox="1"/>
          <p:nvPr>
            <p:ph idx="2" type="subTitle"/>
          </p:nvPr>
        </p:nvSpPr>
        <p:spPr>
          <a:xfrm>
            <a:off x="927975" y="1350350"/>
            <a:ext cx="3657000" cy="2646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You can also use the “track selected mask forward” button to let Premiere automatically animate this for you.</a:t>
            </a:r>
            <a:endParaRPr/>
          </a:p>
          <a:p>
            <a:pPr indent="0" lvl="0" marL="0" rtl="0" algn="l">
              <a:spcBef>
                <a:spcPts val="0"/>
              </a:spcBef>
              <a:spcAft>
                <a:spcPts val="0"/>
              </a:spcAft>
              <a:buNone/>
            </a:pPr>
            <a:r>
              <a:t/>
            </a:r>
            <a:endParaRPr/>
          </a:p>
          <a:p>
            <a:pPr indent="-355600" lvl="0" marL="457200" rtl="0" algn="l">
              <a:spcBef>
                <a:spcPts val="0"/>
              </a:spcBef>
              <a:spcAft>
                <a:spcPts val="0"/>
              </a:spcAft>
              <a:buSzPts val="2000"/>
              <a:buChar char="●"/>
            </a:pPr>
            <a:r>
              <a:rPr lang="en"/>
              <a:t>This means you don’t have to keyframe</a:t>
            </a:r>
            <a:endParaRPr/>
          </a:p>
          <a:p>
            <a:pPr indent="0" lvl="0" marL="0" rtl="0" algn="l">
              <a:spcBef>
                <a:spcPts val="0"/>
              </a:spcBef>
              <a:spcAft>
                <a:spcPts val="0"/>
              </a:spcAft>
              <a:buNone/>
            </a:pPr>
            <a:r>
              <a:t/>
            </a:r>
            <a:endParaRPr/>
          </a:p>
          <a:p>
            <a:pPr indent="-355600" lvl="0" marL="457200" rtl="0" algn="l">
              <a:spcBef>
                <a:spcPts val="0"/>
              </a:spcBef>
              <a:spcAft>
                <a:spcPts val="0"/>
              </a:spcAft>
              <a:buSzPts val="2000"/>
              <a:buChar char="●"/>
            </a:pPr>
            <a:r>
              <a:rPr lang="en"/>
              <a:t>However, you lose control over the process, which is why many do it manually</a:t>
            </a:r>
            <a:endParaRPr/>
          </a:p>
        </p:txBody>
      </p:sp>
      <p:pic>
        <p:nvPicPr>
          <p:cNvPr id="8260" name="Google Shape;8260;p46"/>
          <p:cNvPicPr preferRelativeResize="0"/>
          <p:nvPr/>
        </p:nvPicPr>
        <p:blipFill rotWithShape="1">
          <a:blip r:embed="rId3">
            <a:alphaModFix/>
          </a:blip>
          <a:srcRect b="37619" l="4279" r="78507" t="24738"/>
          <a:stretch/>
        </p:blipFill>
        <p:spPr>
          <a:xfrm>
            <a:off x="5003050" y="932325"/>
            <a:ext cx="2427600" cy="2986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9" name="Shape 7899"/>
        <p:cNvGrpSpPr/>
        <p:nvPr/>
      </p:nvGrpSpPr>
      <p:grpSpPr>
        <a:xfrm>
          <a:off x="0" y="0"/>
          <a:ext cx="0" cy="0"/>
          <a:chOff x="0" y="0"/>
          <a:chExt cx="0" cy="0"/>
        </a:xfrm>
      </p:grpSpPr>
      <p:sp>
        <p:nvSpPr>
          <p:cNvPr id="7900" name="Google Shape;7900;p29"/>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You Begin</a:t>
            </a:r>
            <a:endParaRPr/>
          </a:p>
        </p:txBody>
      </p:sp>
      <p:sp>
        <p:nvSpPr>
          <p:cNvPr id="7901" name="Google Shape;7901;p29"/>
          <p:cNvSpPr txBox="1"/>
          <p:nvPr>
            <p:ph idx="1" type="body"/>
          </p:nvPr>
        </p:nvSpPr>
        <p:spPr>
          <a:xfrm>
            <a:off x="939150" y="1142825"/>
            <a:ext cx="7455900" cy="363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2100"/>
          </a:p>
          <a:p>
            <a:pPr indent="0" lvl="0" marL="0" rtl="0" algn="ctr">
              <a:spcBef>
                <a:spcPts val="1600"/>
              </a:spcBef>
              <a:spcAft>
                <a:spcPts val="1600"/>
              </a:spcAft>
              <a:buNone/>
            </a:pPr>
            <a:r>
              <a:rPr lang="en" sz="2100"/>
              <a:t>You must import the video you will be using into Premiere. Once you have sliced, diced, and arranged your video to look the way you want it, you can then move forward with this effect. Please do not attempt to use this effect until you’ve completed the necessary steps in the editing process first.</a:t>
            </a:r>
            <a:endParaRPr sz="2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4" name="Shape 8264"/>
        <p:cNvGrpSpPr/>
        <p:nvPr/>
      </p:nvGrpSpPr>
      <p:grpSpPr>
        <a:xfrm>
          <a:off x="0" y="0"/>
          <a:ext cx="0" cy="0"/>
          <a:chOff x="0" y="0"/>
          <a:chExt cx="0" cy="0"/>
        </a:xfrm>
      </p:grpSpPr>
      <p:sp>
        <p:nvSpPr>
          <p:cNvPr id="8265" name="Google Shape;8265;p47"/>
          <p:cNvSpPr/>
          <p:nvPr/>
        </p:nvSpPr>
        <p:spPr>
          <a:xfrm>
            <a:off x="1716650" y="2187700"/>
            <a:ext cx="5979600" cy="250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47"/>
          <p:cNvSpPr txBox="1"/>
          <p:nvPr/>
        </p:nvSpPr>
        <p:spPr>
          <a:xfrm>
            <a:off x="1148750" y="1110500"/>
            <a:ext cx="6306600" cy="1139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accent2"/>
              </a:buClr>
              <a:buSzPts val="1400"/>
              <a:buFont typeface="Roboto"/>
              <a:buChar char="●"/>
            </a:pPr>
            <a:r>
              <a:rPr lang="en">
                <a:solidFill>
                  <a:schemeClr val="accent2"/>
                </a:solidFill>
                <a:latin typeface="Roboto"/>
                <a:ea typeface="Roboto"/>
                <a:cs typeface="Roboto"/>
                <a:sym typeface="Roboto"/>
              </a:rPr>
              <a:t>If your tracking looks abnormal in either manual or automatic mode, go back to the keyframe and change its position!</a:t>
            </a:r>
            <a:endParaRPr>
              <a:solidFill>
                <a:schemeClr val="accent2"/>
              </a:solidFill>
              <a:latin typeface="Roboto"/>
              <a:ea typeface="Roboto"/>
              <a:cs typeface="Roboto"/>
              <a:sym typeface="Roboto"/>
            </a:endParaRPr>
          </a:p>
        </p:txBody>
      </p:sp>
      <p:sp>
        <p:nvSpPr>
          <p:cNvPr id="8267" name="Google Shape;8267;p47"/>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Tracking Properly?</a:t>
            </a:r>
            <a:endParaRPr/>
          </a:p>
        </p:txBody>
      </p:sp>
      <p:pic>
        <p:nvPicPr>
          <p:cNvPr id="8268" name="Google Shape;8268;p47"/>
          <p:cNvPicPr preferRelativeResize="0"/>
          <p:nvPr/>
        </p:nvPicPr>
        <p:blipFill rotWithShape="1">
          <a:blip r:embed="rId3">
            <a:alphaModFix/>
          </a:blip>
          <a:srcRect b="38354" l="4943" r="44411" t="24903"/>
          <a:stretch/>
        </p:blipFill>
        <p:spPr>
          <a:xfrm>
            <a:off x="1785300" y="2250200"/>
            <a:ext cx="5824949" cy="2376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2" name="Shape 8272"/>
        <p:cNvGrpSpPr/>
        <p:nvPr/>
      </p:nvGrpSpPr>
      <p:grpSpPr>
        <a:xfrm>
          <a:off x="0" y="0"/>
          <a:ext cx="0" cy="0"/>
          <a:chOff x="0" y="0"/>
          <a:chExt cx="0" cy="0"/>
        </a:xfrm>
      </p:grpSpPr>
      <p:sp>
        <p:nvSpPr>
          <p:cNvPr id="8273" name="Google Shape;8273;p48"/>
          <p:cNvSpPr/>
          <p:nvPr/>
        </p:nvSpPr>
        <p:spPr>
          <a:xfrm>
            <a:off x="1093200" y="2134825"/>
            <a:ext cx="6957600" cy="2533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48"/>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Beginning.</a:t>
            </a:r>
            <a:endParaRPr/>
          </a:p>
        </p:txBody>
      </p:sp>
      <p:sp>
        <p:nvSpPr>
          <p:cNvPr id="8275" name="Google Shape;8275;p48"/>
          <p:cNvSpPr txBox="1"/>
          <p:nvPr>
            <p:ph idx="4294967295" type="subTitle"/>
          </p:nvPr>
        </p:nvSpPr>
        <p:spPr>
          <a:xfrm>
            <a:off x="967875" y="1279825"/>
            <a:ext cx="7533300" cy="1691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Now go back to your first keyframe and work backwards</a:t>
            </a:r>
            <a:br>
              <a:rPr lang="en" sz="1400">
                <a:latin typeface="Nunito"/>
                <a:ea typeface="Nunito"/>
                <a:cs typeface="Nunito"/>
                <a:sym typeface="Nunito"/>
              </a:rPr>
            </a:b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You can also do this automatically with “track selected mask backward”</a:t>
            </a:r>
            <a:endParaRPr sz="1400">
              <a:latin typeface="Nunito"/>
              <a:ea typeface="Nunito"/>
              <a:cs typeface="Nunito"/>
              <a:sym typeface="Nunito"/>
            </a:endParaRPr>
          </a:p>
        </p:txBody>
      </p:sp>
      <p:pic>
        <p:nvPicPr>
          <p:cNvPr id="8276" name="Google Shape;8276;p48"/>
          <p:cNvPicPr preferRelativeResize="0"/>
          <p:nvPr/>
        </p:nvPicPr>
        <p:blipFill rotWithShape="1">
          <a:blip r:embed="rId3">
            <a:alphaModFix/>
          </a:blip>
          <a:srcRect b="41167" l="4006" r="40036" t="24497"/>
          <a:stretch/>
        </p:blipFill>
        <p:spPr>
          <a:xfrm>
            <a:off x="1158975" y="2220025"/>
            <a:ext cx="6802675" cy="2348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5" name="Shape 7905"/>
        <p:cNvGrpSpPr/>
        <p:nvPr/>
      </p:nvGrpSpPr>
      <p:grpSpPr>
        <a:xfrm>
          <a:off x="0" y="0"/>
          <a:ext cx="0" cy="0"/>
          <a:chOff x="0" y="0"/>
          <a:chExt cx="0" cy="0"/>
        </a:xfrm>
      </p:grpSpPr>
      <p:sp>
        <p:nvSpPr>
          <p:cNvPr id="7906" name="Google Shape;7906;p30"/>
          <p:cNvSpPr txBox="1"/>
          <p:nvPr>
            <p:ph idx="1" type="subTitle"/>
          </p:nvPr>
        </p:nvSpPr>
        <p:spPr>
          <a:xfrm>
            <a:off x="4926486" y="2672943"/>
            <a:ext cx="3013800" cy="6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Decide Where to Add Your Text</a:t>
            </a:r>
            <a:endParaRPr/>
          </a:p>
        </p:txBody>
      </p:sp>
      <p:sp>
        <p:nvSpPr>
          <p:cNvPr id="7907" name="Google Shape;7907;p30"/>
          <p:cNvSpPr txBox="1"/>
          <p:nvPr>
            <p:ph idx="2" type="subTitle"/>
          </p:nvPr>
        </p:nvSpPr>
        <p:spPr>
          <a:xfrm>
            <a:off x="4677036" y="3492293"/>
            <a:ext cx="3512700" cy="59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placement will be the most effective?</a:t>
            </a:r>
            <a:endParaRPr/>
          </a:p>
        </p:txBody>
      </p:sp>
      <p:sp>
        <p:nvSpPr>
          <p:cNvPr id="7908" name="Google Shape;7908;p30"/>
          <p:cNvSpPr txBox="1"/>
          <p:nvPr>
            <p:ph type="title"/>
          </p:nvPr>
        </p:nvSpPr>
        <p:spPr>
          <a:xfrm>
            <a:off x="5195586" y="1139607"/>
            <a:ext cx="2475600" cy="115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grpSp>
        <p:nvGrpSpPr>
          <p:cNvPr id="7909" name="Google Shape;7909;p30"/>
          <p:cNvGrpSpPr/>
          <p:nvPr/>
        </p:nvGrpSpPr>
        <p:grpSpPr>
          <a:xfrm>
            <a:off x="-808211" y="-207656"/>
            <a:ext cx="5398814" cy="5411253"/>
            <a:chOff x="-808211" y="-207656"/>
            <a:chExt cx="5398814" cy="5411253"/>
          </a:xfrm>
        </p:grpSpPr>
        <p:sp>
          <p:nvSpPr>
            <p:cNvPr id="7910" name="Google Shape;7910;p30"/>
            <p:cNvSpPr/>
            <p:nvPr/>
          </p:nvSpPr>
          <p:spPr>
            <a:xfrm>
              <a:off x="2854476" y="319381"/>
              <a:ext cx="1488116" cy="636064"/>
            </a:xfrm>
            <a:custGeom>
              <a:rect b="b" l="l" r="r" t="t"/>
              <a:pathLst>
                <a:path extrusionOk="0" h="14677" w="33535">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30"/>
            <p:cNvSpPr/>
            <p:nvPr/>
          </p:nvSpPr>
          <p:spPr>
            <a:xfrm>
              <a:off x="361496" y="2438741"/>
              <a:ext cx="1164991" cy="498756"/>
            </a:xfrm>
            <a:custGeom>
              <a:rect b="b" l="l" r="r" t="t"/>
              <a:pathLst>
                <a:path extrusionOk="0" h="10622" w="24229">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30"/>
            <p:cNvSpPr/>
            <p:nvPr/>
          </p:nvSpPr>
          <p:spPr>
            <a:xfrm>
              <a:off x="3673648" y="3658100"/>
              <a:ext cx="916954" cy="392236"/>
            </a:xfrm>
            <a:custGeom>
              <a:rect b="b" l="l" r="r" t="t"/>
              <a:pathLst>
                <a:path extrusionOk="0" h="12029" w="27464">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13" name="Google Shape;7913;p30"/>
            <p:cNvGrpSpPr/>
            <p:nvPr/>
          </p:nvGrpSpPr>
          <p:grpSpPr>
            <a:xfrm>
              <a:off x="-808211" y="-207656"/>
              <a:ext cx="2661233" cy="1899261"/>
              <a:chOff x="-1136987" y="-301140"/>
              <a:chExt cx="3524812" cy="2515578"/>
            </a:xfrm>
          </p:grpSpPr>
          <p:sp>
            <p:nvSpPr>
              <p:cNvPr id="7914" name="Google Shape;7914;p30"/>
              <p:cNvSpPr/>
              <p:nvPr/>
            </p:nvSpPr>
            <p:spPr>
              <a:xfrm>
                <a:off x="-1136987" y="-301140"/>
                <a:ext cx="3005839" cy="2515578"/>
              </a:xfrm>
              <a:custGeom>
                <a:rect b="b" l="l" r="r" t="t"/>
                <a:pathLst>
                  <a:path extrusionOk="0" h="81954" w="95636">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30"/>
              <p:cNvSpPr/>
              <p:nvPr/>
            </p:nvSpPr>
            <p:spPr>
              <a:xfrm>
                <a:off x="-230106" y="1084586"/>
                <a:ext cx="1746691" cy="1129852"/>
              </a:xfrm>
              <a:custGeom>
                <a:rect b="b" l="l" r="r" t="t"/>
                <a:pathLst>
                  <a:path extrusionOk="0" h="36809" w="55574">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30"/>
              <p:cNvSpPr/>
              <p:nvPr/>
            </p:nvSpPr>
            <p:spPr>
              <a:xfrm>
                <a:off x="1575862" y="1559131"/>
                <a:ext cx="188171" cy="207928"/>
              </a:xfrm>
              <a:custGeom>
                <a:rect b="b" l="l" r="r" t="t"/>
                <a:pathLst>
                  <a:path extrusionOk="0" h="6774" w="5987">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30"/>
              <p:cNvSpPr/>
              <p:nvPr/>
            </p:nvSpPr>
            <p:spPr>
              <a:xfrm>
                <a:off x="1755610" y="1490527"/>
                <a:ext cx="148884" cy="136255"/>
              </a:xfrm>
              <a:custGeom>
                <a:rect b="b" l="l" r="r" t="t"/>
                <a:pathLst>
                  <a:path extrusionOk="0" h="4439" w="4737">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30"/>
              <p:cNvSpPr/>
              <p:nvPr/>
            </p:nvSpPr>
            <p:spPr>
              <a:xfrm>
                <a:off x="1867784" y="1388129"/>
                <a:ext cx="176479" cy="138158"/>
              </a:xfrm>
              <a:custGeom>
                <a:rect b="b" l="l" r="r" t="t"/>
                <a:pathLst>
                  <a:path extrusionOk="0" h="4501" w="5615">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30"/>
              <p:cNvSpPr/>
              <p:nvPr/>
            </p:nvSpPr>
            <p:spPr>
              <a:xfrm>
                <a:off x="1795244" y="1680959"/>
                <a:ext cx="162745" cy="157496"/>
              </a:xfrm>
              <a:custGeom>
                <a:rect b="b" l="l" r="r" t="t"/>
                <a:pathLst>
                  <a:path extrusionOk="0" h="5131" w="5178">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30"/>
              <p:cNvSpPr/>
              <p:nvPr/>
            </p:nvSpPr>
            <p:spPr>
              <a:xfrm>
                <a:off x="1952708" y="1627734"/>
                <a:ext cx="112928" cy="128090"/>
              </a:xfrm>
              <a:custGeom>
                <a:rect b="b" l="l" r="r" t="t"/>
                <a:pathLst>
                  <a:path extrusionOk="0" h="4173" w="3593">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30"/>
              <p:cNvSpPr/>
              <p:nvPr/>
            </p:nvSpPr>
            <p:spPr>
              <a:xfrm>
                <a:off x="-15187" y="1443441"/>
                <a:ext cx="60848" cy="46104"/>
              </a:xfrm>
              <a:custGeom>
                <a:rect b="b" l="l" r="r" t="t"/>
                <a:pathLst>
                  <a:path extrusionOk="0" h="1502" w="1936">
                    <a:moveTo>
                      <a:pt x="968" y="0"/>
                    </a:moveTo>
                    <a:cubicBezTo>
                      <a:pt x="1" y="0"/>
                      <a:pt x="1" y="1501"/>
                      <a:pt x="968" y="1501"/>
                    </a:cubicBezTo>
                    <a:cubicBezTo>
                      <a:pt x="1936" y="1501"/>
                      <a:pt x="1936"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30"/>
              <p:cNvSpPr/>
              <p:nvPr/>
            </p:nvSpPr>
            <p:spPr>
              <a:xfrm>
                <a:off x="116913" y="1461858"/>
                <a:ext cx="60848" cy="46104"/>
              </a:xfrm>
              <a:custGeom>
                <a:rect b="b" l="l" r="r" t="t"/>
                <a:pathLst>
                  <a:path extrusionOk="0" h="1502" w="1936">
                    <a:moveTo>
                      <a:pt x="968" y="0"/>
                    </a:moveTo>
                    <a:cubicBezTo>
                      <a:pt x="1" y="0"/>
                      <a:pt x="1" y="1502"/>
                      <a:pt x="968" y="1502"/>
                    </a:cubicBezTo>
                    <a:cubicBezTo>
                      <a:pt x="1936" y="1502"/>
                      <a:pt x="1936"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30"/>
              <p:cNvSpPr/>
              <p:nvPr/>
            </p:nvSpPr>
            <p:spPr>
              <a:xfrm>
                <a:off x="79197" y="1351264"/>
                <a:ext cx="60817" cy="46104"/>
              </a:xfrm>
              <a:custGeom>
                <a:rect b="b" l="l" r="r" t="t"/>
                <a:pathLst>
                  <a:path extrusionOk="0" h="1502" w="1935">
                    <a:moveTo>
                      <a:pt x="967" y="1"/>
                    </a:moveTo>
                    <a:cubicBezTo>
                      <a:pt x="0" y="1"/>
                      <a:pt x="0" y="1502"/>
                      <a:pt x="967" y="1502"/>
                    </a:cubicBezTo>
                    <a:cubicBezTo>
                      <a:pt x="1935" y="1502"/>
                      <a:pt x="1935" y="1"/>
                      <a:pt x="9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30"/>
              <p:cNvSpPr/>
              <p:nvPr/>
            </p:nvSpPr>
            <p:spPr>
              <a:xfrm>
                <a:off x="513214" y="669344"/>
                <a:ext cx="60848" cy="46135"/>
              </a:xfrm>
              <a:custGeom>
                <a:rect b="b" l="l" r="r" t="t"/>
                <a:pathLst>
                  <a:path extrusionOk="0" h="1503" w="1936">
                    <a:moveTo>
                      <a:pt x="968" y="1"/>
                    </a:moveTo>
                    <a:cubicBezTo>
                      <a:pt x="1" y="1"/>
                      <a:pt x="1" y="1502"/>
                      <a:pt x="968" y="1502"/>
                    </a:cubicBezTo>
                    <a:cubicBezTo>
                      <a:pt x="1936" y="1502"/>
                      <a:pt x="1936"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30"/>
              <p:cNvSpPr/>
              <p:nvPr/>
            </p:nvSpPr>
            <p:spPr>
              <a:xfrm>
                <a:off x="626456" y="614062"/>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30"/>
              <p:cNvSpPr/>
              <p:nvPr/>
            </p:nvSpPr>
            <p:spPr>
              <a:xfrm>
                <a:off x="617027" y="715448"/>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30"/>
              <p:cNvSpPr/>
              <p:nvPr/>
            </p:nvSpPr>
            <p:spPr>
              <a:xfrm>
                <a:off x="-260499" y="761521"/>
                <a:ext cx="60848" cy="46104"/>
              </a:xfrm>
              <a:custGeom>
                <a:rect b="b" l="l" r="r" t="t"/>
                <a:pathLst>
                  <a:path extrusionOk="0" h="1502" w="1936">
                    <a:moveTo>
                      <a:pt x="968" y="0"/>
                    </a:moveTo>
                    <a:cubicBezTo>
                      <a:pt x="0" y="0"/>
                      <a:pt x="0" y="1501"/>
                      <a:pt x="968" y="1501"/>
                    </a:cubicBezTo>
                    <a:cubicBezTo>
                      <a:pt x="1902"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30"/>
              <p:cNvSpPr/>
              <p:nvPr/>
            </p:nvSpPr>
            <p:spPr>
              <a:xfrm>
                <a:off x="-203893" y="678583"/>
                <a:ext cx="60848" cy="46104"/>
              </a:xfrm>
              <a:custGeom>
                <a:rect b="b" l="l" r="r" t="t"/>
                <a:pathLst>
                  <a:path extrusionOk="0" h="1502" w="1936">
                    <a:moveTo>
                      <a:pt x="968" y="0"/>
                    </a:moveTo>
                    <a:cubicBezTo>
                      <a:pt x="1" y="0"/>
                      <a:pt x="1"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30"/>
              <p:cNvSpPr/>
              <p:nvPr/>
            </p:nvSpPr>
            <p:spPr>
              <a:xfrm>
                <a:off x="-156717" y="779938"/>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30"/>
              <p:cNvSpPr/>
              <p:nvPr/>
            </p:nvSpPr>
            <p:spPr>
              <a:xfrm>
                <a:off x="1316313" y="1010304"/>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30"/>
              <p:cNvSpPr/>
              <p:nvPr/>
            </p:nvSpPr>
            <p:spPr>
              <a:xfrm>
                <a:off x="1401237" y="1065616"/>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30"/>
              <p:cNvSpPr/>
              <p:nvPr/>
            </p:nvSpPr>
            <p:spPr>
              <a:xfrm>
                <a:off x="-827684" y="1240701"/>
                <a:ext cx="60817" cy="46104"/>
              </a:xfrm>
              <a:custGeom>
                <a:rect b="b" l="l" r="r" t="t"/>
                <a:pathLst>
                  <a:path extrusionOk="0" h="1502" w="1935">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30"/>
              <p:cNvSpPr/>
              <p:nvPr/>
            </p:nvSpPr>
            <p:spPr>
              <a:xfrm>
                <a:off x="-874861" y="1148554"/>
                <a:ext cx="60817" cy="46104"/>
              </a:xfrm>
              <a:custGeom>
                <a:rect b="b" l="l" r="r" t="t"/>
                <a:pathLst>
                  <a:path extrusionOk="0" h="1502" w="1935">
                    <a:moveTo>
                      <a:pt x="967" y="0"/>
                    </a:moveTo>
                    <a:cubicBezTo>
                      <a:pt x="0" y="0"/>
                      <a:pt x="0" y="1501"/>
                      <a:pt x="967" y="1501"/>
                    </a:cubicBezTo>
                    <a:cubicBezTo>
                      <a:pt x="1935" y="1501"/>
                      <a:pt x="1935" y="0"/>
                      <a:pt x="9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30"/>
              <p:cNvSpPr/>
              <p:nvPr/>
            </p:nvSpPr>
            <p:spPr>
              <a:xfrm>
                <a:off x="277332" y="124631"/>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30"/>
              <p:cNvSpPr/>
              <p:nvPr/>
            </p:nvSpPr>
            <p:spPr>
              <a:xfrm>
                <a:off x="343398" y="207568"/>
                <a:ext cx="60817" cy="46104"/>
              </a:xfrm>
              <a:custGeom>
                <a:rect b="b" l="l" r="r" t="t"/>
                <a:pathLst>
                  <a:path extrusionOk="0" h="1502" w="1935">
                    <a:moveTo>
                      <a:pt x="967" y="1"/>
                    </a:moveTo>
                    <a:cubicBezTo>
                      <a:pt x="0" y="1"/>
                      <a:pt x="0" y="1502"/>
                      <a:pt x="967" y="1502"/>
                    </a:cubicBezTo>
                    <a:cubicBezTo>
                      <a:pt x="1935" y="1502"/>
                      <a:pt x="1935" y="1"/>
                      <a:pt x="9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30"/>
              <p:cNvSpPr/>
              <p:nvPr/>
            </p:nvSpPr>
            <p:spPr>
              <a:xfrm>
                <a:off x="-213322" y="1914425"/>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30"/>
              <p:cNvSpPr/>
              <p:nvPr/>
            </p:nvSpPr>
            <p:spPr>
              <a:xfrm>
                <a:off x="456608" y="1130107"/>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30"/>
              <p:cNvSpPr/>
              <p:nvPr/>
            </p:nvSpPr>
            <p:spPr>
              <a:xfrm>
                <a:off x="-269928" y="1065616"/>
                <a:ext cx="60817" cy="46104"/>
              </a:xfrm>
              <a:custGeom>
                <a:rect b="b" l="l" r="r" t="t"/>
                <a:pathLst>
                  <a:path extrusionOk="0" h="1502" w="1935">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30"/>
              <p:cNvSpPr/>
              <p:nvPr/>
            </p:nvSpPr>
            <p:spPr>
              <a:xfrm>
                <a:off x="107484" y="632510"/>
                <a:ext cx="60848" cy="46104"/>
              </a:xfrm>
              <a:custGeom>
                <a:rect b="b" l="l" r="r" t="t"/>
                <a:pathLst>
                  <a:path extrusionOk="0" h="1502" w="1936">
                    <a:moveTo>
                      <a:pt x="968" y="0"/>
                    </a:moveTo>
                    <a:cubicBezTo>
                      <a:pt x="1" y="0"/>
                      <a:pt x="1"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30"/>
              <p:cNvSpPr/>
              <p:nvPr/>
            </p:nvSpPr>
            <p:spPr>
              <a:xfrm>
                <a:off x="928404" y="945814"/>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30"/>
              <p:cNvSpPr/>
              <p:nvPr/>
            </p:nvSpPr>
            <p:spPr>
              <a:xfrm>
                <a:off x="1571085" y="1342056"/>
                <a:ext cx="60848" cy="46104"/>
              </a:xfrm>
              <a:custGeom>
                <a:rect b="b" l="l" r="r" t="t"/>
                <a:pathLst>
                  <a:path extrusionOk="0" h="1502" w="1936">
                    <a:moveTo>
                      <a:pt x="968" y="1"/>
                    </a:moveTo>
                    <a:cubicBezTo>
                      <a:pt x="0" y="1"/>
                      <a:pt x="0"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30"/>
              <p:cNvSpPr/>
              <p:nvPr/>
            </p:nvSpPr>
            <p:spPr>
              <a:xfrm>
                <a:off x="1998847" y="782056"/>
                <a:ext cx="388978" cy="256119"/>
              </a:xfrm>
              <a:custGeom>
                <a:rect b="b" l="l" r="r" t="t"/>
                <a:pathLst>
                  <a:path extrusionOk="0" h="8344" w="12376">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3" name="Google Shape;7943;p30"/>
            <p:cNvSpPr/>
            <p:nvPr/>
          </p:nvSpPr>
          <p:spPr>
            <a:xfrm>
              <a:off x="797110" y="3367074"/>
              <a:ext cx="389009" cy="256150"/>
            </a:xfrm>
            <a:custGeom>
              <a:rect b="b" l="l" r="r" t="t"/>
              <a:pathLst>
                <a:path extrusionOk="0" h="8345" w="12377">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30"/>
            <p:cNvSpPr/>
            <p:nvPr/>
          </p:nvSpPr>
          <p:spPr>
            <a:xfrm>
              <a:off x="3092248" y="4709788"/>
              <a:ext cx="390015" cy="255659"/>
            </a:xfrm>
            <a:custGeom>
              <a:rect b="b" l="l" r="r" t="t"/>
              <a:pathLst>
                <a:path extrusionOk="0" h="8329" w="12409">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30"/>
            <p:cNvSpPr/>
            <p:nvPr/>
          </p:nvSpPr>
          <p:spPr>
            <a:xfrm>
              <a:off x="2832599" y="1297886"/>
              <a:ext cx="83918" cy="95492"/>
            </a:xfrm>
            <a:custGeom>
              <a:rect b="b" l="l" r="r" t="t"/>
              <a:pathLst>
                <a:path extrusionOk="0" h="3111" w="267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30"/>
            <p:cNvSpPr/>
            <p:nvPr/>
          </p:nvSpPr>
          <p:spPr>
            <a:xfrm>
              <a:off x="3316522" y="1353762"/>
              <a:ext cx="746463" cy="372664"/>
            </a:xfrm>
            <a:custGeom>
              <a:rect b="b" l="l" r="r" t="t"/>
              <a:pathLst>
                <a:path extrusionOk="0" h="10675" w="20883">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30"/>
            <p:cNvSpPr/>
            <p:nvPr/>
          </p:nvSpPr>
          <p:spPr>
            <a:xfrm>
              <a:off x="3311768" y="1598547"/>
              <a:ext cx="804870" cy="253656"/>
            </a:xfrm>
            <a:custGeom>
              <a:rect b="b" l="l" r="r" t="t"/>
              <a:pathLst>
                <a:path extrusionOk="0" h="7266" w="22517">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30"/>
            <p:cNvSpPr/>
            <p:nvPr/>
          </p:nvSpPr>
          <p:spPr>
            <a:xfrm>
              <a:off x="3390444" y="1710083"/>
              <a:ext cx="34637" cy="26846"/>
            </a:xfrm>
            <a:custGeom>
              <a:rect b="b" l="l" r="r" t="t"/>
              <a:pathLst>
                <a:path extrusionOk="0" h="769" w="969">
                  <a:moveTo>
                    <a:pt x="501" y="1"/>
                  </a:moveTo>
                  <a:cubicBezTo>
                    <a:pt x="1" y="1"/>
                    <a:pt x="1" y="768"/>
                    <a:pt x="501" y="768"/>
                  </a:cubicBezTo>
                  <a:cubicBezTo>
                    <a:pt x="968" y="768"/>
                    <a:pt x="968" y="1"/>
                    <a:pt x="50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30"/>
            <p:cNvSpPr/>
            <p:nvPr/>
          </p:nvSpPr>
          <p:spPr>
            <a:xfrm>
              <a:off x="3497751" y="1665852"/>
              <a:ext cx="34637" cy="25659"/>
            </a:xfrm>
            <a:custGeom>
              <a:rect b="b" l="l" r="r" t="t"/>
              <a:pathLst>
                <a:path extrusionOk="0" h="735" w="969">
                  <a:moveTo>
                    <a:pt x="501" y="0"/>
                  </a:moveTo>
                  <a:cubicBezTo>
                    <a:pt x="1" y="0"/>
                    <a:pt x="1" y="734"/>
                    <a:pt x="501" y="734"/>
                  </a:cubicBezTo>
                  <a:cubicBezTo>
                    <a:pt x="968" y="734"/>
                    <a:pt x="968"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30"/>
            <p:cNvSpPr/>
            <p:nvPr/>
          </p:nvSpPr>
          <p:spPr>
            <a:xfrm>
              <a:off x="3478699" y="1754348"/>
              <a:ext cx="35781" cy="26811"/>
            </a:xfrm>
            <a:custGeom>
              <a:rect b="b" l="l" r="r" t="t"/>
              <a:pathLst>
                <a:path extrusionOk="0" h="768" w="1001">
                  <a:moveTo>
                    <a:pt x="501" y="0"/>
                  </a:moveTo>
                  <a:cubicBezTo>
                    <a:pt x="0" y="0"/>
                    <a:pt x="0" y="768"/>
                    <a:pt x="501" y="768"/>
                  </a:cubicBezTo>
                  <a:cubicBezTo>
                    <a:pt x="1001" y="768"/>
                    <a:pt x="1001"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30"/>
            <p:cNvSpPr/>
            <p:nvPr/>
          </p:nvSpPr>
          <p:spPr>
            <a:xfrm>
              <a:off x="3581216" y="1754348"/>
              <a:ext cx="34637" cy="26811"/>
            </a:xfrm>
            <a:custGeom>
              <a:rect b="b" l="l" r="r" t="t"/>
              <a:pathLst>
                <a:path extrusionOk="0" h="768" w="969">
                  <a:moveTo>
                    <a:pt x="501" y="0"/>
                  </a:moveTo>
                  <a:cubicBezTo>
                    <a:pt x="1" y="0"/>
                    <a:pt x="1" y="768"/>
                    <a:pt x="501" y="768"/>
                  </a:cubicBezTo>
                  <a:cubicBezTo>
                    <a:pt x="968" y="768"/>
                    <a:pt x="968"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30"/>
            <p:cNvSpPr/>
            <p:nvPr/>
          </p:nvSpPr>
          <p:spPr>
            <a:xfrm>
              <a:off x="3602699" y="1655380"/>
              <a:ext cx="34601" cy="25624"/>
            </a:xfrm>
            <a:custGeom>
              <a:rect b="b" l="l" r="r" t="t"/>
              <a:pathLst>
                <a:path extrusionOk="0" h="734" w="968">
                  <a:moveTo>
                    <a:pt x="501" y="0"/>
                  </a:moveTo>
                  <a:cubicBezTo>
                    <a:pt x="0" y="0"/>
                    <a:pt x="0" y="734"/>
                    <a:pt x="501" y="734"/>
                  </a:cubicBezTo>
                  <a:cubicBezTo>
                    <a:pt x="968" y="734"/>
                    <a:pt x="968" y="0"/>
                    <a:pt x="5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3" name="Google Shape;7953;p30"/>
            <p:cNvSpPr/>
            <p:nvPr/>
          </p:nvSpPr>
          <p:spPr>
            <a:xfrm>
              <a:off x="3712402" y="1634399"/>
              <a:ext cx="34601" cy="25659"/>
            </a:xfrm>
            <a:custGeom>
              <a:rect b="b" l="l" r="r" t="t"/>
              <a:pathLst>
                <a:path extrusionOk="0" h="735" w="968">
                  <a:moveTo>
                    <a:pt x="501" y="1"/>
                  </a:moveTo>
                  <a:cubicBezTo>
                    <a:pt x="0" y="1"/>
                    <a:pt x="0" y="734"/>
                    <a:pt x="501" y="734"/>
                  </a:cubicBezTo>
                  <a:cubicBezTo>
                    <a:pt x="968" y="734"/>
                    <a:pt x="968" y="1"/>
                    <a:pt x="5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4" name="Google Shape;7954;p30"/>
            <p:cNvSpPr/>
            <p:nvPr/>
          </p:nvSpPr>
          <p:spPr>
            <a:xfrm>
              <a:off x="3683770" y="1710083"/>
              <a:ext cx="34601" cy="26846"/>
            </a:xfrm>
            <a:custGeom>
              <a:rect b="b" l="l" r="r" t="t"/>
              <a:pathLst>
                <a:path extrusionOk="0" h="769" w="968">
                  <a:moveTo>
                    <a:pt x="468" y="1"/>
                  </a:moveTo>
                  <a:cubicBezTo>
                    <a:pt x="1" y="1"/>
                    <a:pt x="1" y="768"/>
                    <a:pt x="468" y="768"/>
                  </a:cubicBezTo>
                  <a:cubicBezTo>
                    <a:pt x="968" y="768"/>
                    <a:pt x="968"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30"/>
            <p:cNvSpPr/>
            <p:nvPr/>
          </p:nvSpPr>
          <p:spPr>
            <a:xfrm>
              <a:off x="3715976" y="1812577"/>
              <a:ext cx="34601" cy="25659"/>
            </a:xfrm>
            <a:custGeom>
              <a:rect b="b" l="l" r="r" t="t"/>
              <a:pathLst>
                <a:path extrusionOk="0" h="735" w="968">
                  <a:moveTo>
                    <a:pt x="467" y="0"/>
                  </a:moveTo>
                  <a:cubicBezTo>
                    <a:pt x="0" y="0"/>
                    <a:pt x="0" y="734"/>
                    <a:pt x="467" y="734"/>
                  </a:cubicBezTo>
                  <a:cubicBezTo>
                    <a:pt x="968" y="734"/>
                    <a:pt x="968" y="0"/>
                    <a:pt x="467"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30"/>
            <p:cNvSpPr/>
            <p:nvPr/>
          </p:nvSpPr>
          <p:spPr>
            <a:xfrm>
              <a:off x="3808986" y="1762482"/>
              <a:ext cx="34601" cy="26846"/>
            </a:xfrm>
            <a:custGeom>
              <a:rect b="b" l="l" r="r" t="t"/>
              <a:pathLst>
                <a:path extrusionOk="0" h="769" w="968">
                  <a:moveTo>
                    <a:pt x="500" y="1"/>
                  </a:moveTo>
                  <a:cubicBezTo>
                    <a:pt x="0" y="1"/>
                    <a:pt x="0" y="768"/>
                    <a:pt x="500" y="768"/>
                  </a:cubicBezTo>
                  <a:cubicBezTo>
                    <a:pt x="967" y="768"/>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30"/>
            <p:cNvSpPr/>
            <p:nvPr/>
          </p:nvSpPr>
          <p:spPr>
            <a:xfrm>
              <a:off x="3769630" y="1697271"/>
              <a:ext cx="34601" cy="25659"/>
            </a:xfrm>
            <a:custGeom>
              <a:rect b="b" l="l" r="r" t="t"/>
              <a:pathLst>
                <a:path extrusionOk="0" h="735" w="968">
                  <a:moveTo>
                    <a:pt x="467" y="1"/>
                  </a:moveTo>
                  <a:cubicBezTo>
                    <a:pt x="0" y="1"/>
                    <a:pt x="0" y="735"/>
                    <a:pt x="467" y="735"/>
                  </a:cubicBezTo>
                  <a:cubicBezTo>
                    <a:pt x="968" y="735"/>
                    <a:pt x="968" y="1"/>
                    <a:pt x="46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30"/>
            <p:cNvSpPr/>
            <p:nvPr/>
          </p:nvSpPr>
          <p:spPr>
            <a:xfrm>
              <a:off x="3838797" y="1628569"/>
              <a:ext cx="34601" cy="26846"/>
            </a:xfrm>
            <a:custGeom>
              <a:rect b="b" l="l" r="r" t="t"/>
              <a:pathLst>
                <a:path extrusionOk="0" h="769" w="968">
                  <a:moveTo>
                    <a:pt x="500" y="1"/>
                  </a:moveTo>
                  <a:cubicBezTo>
                    <a:pt x="0" y="1"/>
                    <a:pt x="0" y="768"/>
                    <a:pt x="500" y="768"/>
                  </a:cubicBezTo>
                  <a:cubicBezTo>
                    <a:pt x="967" y="768"/>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30"/>
            <p:cNvSpPr/>
            <p:nvPr/>
          </p:nvSpPr>
          <p:spPr>
            <a:xfrm>
              <a:off x="3892451" y="1726385"/>
              <a:ext cx="34601" cy="25659"/>
            </a:xfrm>
            <a:custGeom>
              <a:rect b="b" l="l" r="r" t="t"/>
              <a:pathLst>
                <a:path extrusionOk="0" h="735" w="968">
                  <a:moveTo>
                    <a:pt x="500" y="1"/>
                  </a:moveTo>
                  <a:cubicBezTo>
                    <a:pt x="0" y="1"/>
                    <a:pt x="0" y="735"/>
                    <a:pt x="500" y="735"/>
                  </a:cubicBezTo>
                  <a:cubicBezTo>
                    <a:pt x="967" y="735"/>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30"/>
            <p:cNvSpPr/>
            <p:nvPr/>
          </p:nvSpPr>
          <p:spPr>
            <a:xfrm>
              <a:off x="3941315" y="1657684"/>
              <a:ext cx="34637" cy="26811"/>
            </a:xfrm>
            <a:custGeom>
              <a:rect b="b" l="l" r="r" t="t"/>
              <a:pathLst>
                <a:path extrusionOk="0" h="768" w="969">
                  <a:moveTo>
                    <a:pt x="468" y="1"/>
                  </a:moveTo>
                  <a:cubicBezTo>
                    <a:pt x="1" y="1"/>
                    <a:pt x="1" y="768"/>
                    <a:pt x="468" y="768"/>
                  </a:cubicBezTo>
                  <a:cubicBezTo>
                    <a:pt x="968" y="768"/>
                    <a:pt x="968"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30"/>
            <p:cNvSpPr/>
            <p:nvPr/>
          </p:nvSpPr>
          <p:spPr>
            <a:xfrm>
              <a:off x="4014057" y="1701949"/>
              <a:ext cx="34601" cy="26811"/>
            </a:xfrm>
            <a:custGeom>
              <a:rect b="b" l="l" r="r" t="t"/>
              <a:pathLst>
                <a:path extrusionOk="0" h="768" w="968">
                  <a:moveTo>
                    <a:pt x="468" y="0"/>
                  </a:moveTo>
                  <a:cubicBezTo>
                    <a:pt x="1" y="0"/>
                    <a:pt x="1" y="768"/>
                    <a:pt x="468" y="768"/>
                  </a:cubicBezTo>
                  <a:cubicBezTo>
                    <a:pt x="968" y="768"/>
                    <a:pt x="968" y="0"/>
                    <a:pt x="4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30"/>
            <p:cNvSpPr/>
            <p:nvPr/>
          </p:nvSpPr>
          <p:spPr>
            <a:xfrm>
              <a:off x="4056987" y="1663514"/>
              <a:ext cx="34601" cy="25659"/>
            </a:xfrm>
            <a:custGeom>
              <a:rect b="b" l="l" r="r" t="t"/>
              <a:pathLst>
                <a:path extrusionOk="0" h="735" w="968">
                  <a:moveTo>
                    <a:pt x="467" y="1"/>
                  </a:moveTo>
                  <a:cubicBezTo>
                    <a:pt x="0" y="1"/>
                    <a:pt x="0" y="734"/>
                    <a:pt x="467" y="734"/>
                  </a:cubicBezTo>
                  <a:cubicBezTo>
                    <a:pt x="968" y="734"/>
                    <a:pt x="968" y="1"/>
                    <a:pt x="46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30"/>
            <p:cNvSpPr/>
            <p:nvPr/>
          </p:nvSpPr>
          <p:spPr>
            <a:xfrm>
              <a:off x="3569313" y="1487395"/>
              <a:ext cx="87075" cy="99878"/>
            </a:xfrm>
            <a:custGeom>
              <a:rect b="b" l="l" r="r" t="t"/>
              <a:pathLst>
                <a:path extrusionOk="0" h="2861" w="2436">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30"/>
            <p:cNvSpPr/>
            <p:nvPr/>
          </p:nvSpPr>
          <p:spPr>
            <a:xfrm>
              <a:off x="3668256" y="1442502"/>
              <a:ext cx="103803" cy="128818"/>
            </a:xfrm>
            <a:custGeom>
              <a:rect b="b" l="l" r="r" t="t"/>
              <a:pathLst>
                <a:path extrusionOk="0" h="3690" w="2904">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30"/>
            <p:cNvSpPr/>
            <p:nvPr/>
          </p:nvSpPr>
          <p:spPr>
            <a:xfrm>
              <a:off x="3764840" y="1440338"/>
              <a:ext cx="71597" cy="83086"/>
            </a:xfrm>
            <a:custGeom>
              <a:rect b="b" l="l" r="r" t="t"/>
              <a:pathLst>
                <a:path extrusionOk="0" h="2380" w="2003">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30"/>
            <p:cNvSpPr/>
            <p:nvPr/>
          </p:nvSpPr>
          <p:spPr>
            <a:xfrm>
              <a:off x="3848306" y="1390347"/>
              <a:ext cx="77567" cy="101623"/>
            </a:xfrm>
            <a:custGeom>
              <a:rect b="b" l="l" r="r" t="t"/>
              <a:pathLst>
                <a:path extrusionOk="0" h="2911" w="217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30"/>
            <p:cNvSpPr/>
            <p:nvPr/>
          </p:nvSpPr>
          <p:spPr>
            <a:xfrm>
              <a:off x="3938956" y="1377047"/>
              <a:ext cx="51294" cy="62908"/>
            </a:xfrm>
            <a:custGeom>
              <a:rect b="b" l="l" r="r" t="t"/>
              <a:pathLst>
                <a:path extrusionOk="0" h="1802" w="1435">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30"/>
            <p:cNvSpPr/>
            <p:nvPr/>
          </p:nvSpPr>
          <p:spPr>
            <a:xfrm>
              <a:off x="3507295" y="1537281"/>
              <a:ext cx="53689" cy="73171"/>
            </a:xfrm>
            <a:custGeom>
              <a:rect b="b" l="l" r="r" t="t"/>
              <a:pathLst>
                <a:path extrusionOk="0" h="2096" w="1502">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30"/>
            <p:cNvSpPr/>
            <p:nvPr/>
          </p:nvSpPr>
          <p:spPr>
            <a:xfrm>
              <a:off x="1723531" y="1109222"/>
              <a:ext cx="682050" cy="475160"/>
            </a:xfrm>
            <a:custGeom>
              <a:rect b="b" l="l" r="r" t="t"/>
              <a:pathLst>
                <a:path extrusionOk="0" h="13611" w="19081">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30"/>
            <p:cNvSpPr/>
            <p:nvPr/>
          </p:nvSpPr>
          <p:spPr>
            <a:xfrm>
              <a:off x="1624552" y="1385146"/>
              <a:ext cx="785818" cy="276801"/>
            </a:xfrm>
            <a:custGeom>
              <a:rect b="b" l="l" r="r" t="t"/>
              <a:pathLst>
                <a:path extrusionOk="0" h="7929" w="21984">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1" name="Google Shape;7971;p30"/>
            <p:cNvSpPr/>
            <p:nvPr/>
          </p:nvSpPr>
          <p:spPr>
            <a:xfrm>
              <a:off x="2297744" y="1555085"/>
              <a:ext cx="36710" cy="27090"/>
            </a:xfrm>
            <a:custGeom>
              <a:rect b="b" l="l" r="r" t="t"/>
              <a:pathLst>
                <a:path extrusionOk="0" h="776" w="1027">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30"/>
            <p:cNvSpPr/>
            <p:nvPr/>
          </p:nvSpPr>
          <p:spPr>
            <a:xfrm>
              <a:off x="2197657" y="1495669"/>
              <a:ext cx="36746" cy="27125"/>
            </a:xfrm>
            <a:custGeom>
              <a:rect b="b" l="l" r="r" t="t"/>
              <a:pathLst>
                <a:path extrusionOk="0" h="777" w="1028">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30"/>
            <p:cNvSpPr/>
            <p:nvPr/>
          </p:nvSpPr>
          <p:spPr>
            <a:xfrm>
              <a:off x="2203591" y="1586503"/>
              <a:ext cx="36710" cy="27125"/>
            </a:xfrm>
            <a:custGeom>
              <a:rect b="b" l="l" r="r" t="t"/>
              <a:pathLst>
                <a:path extrusionOk="0" h="777" w="1027">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30"/>
            <p:cNvSpPr/>
            <p:nvPr/>
          </p:nvSpPr>
          <p:spPr>
            <a:xfrm>
              <a:off x="2102217" y="1572540"/>
              <a:ext cx="36746" cy="25938"/>
            </a:xfrm>
            <a:custGeom>
              <a:rect b="b" l="l" r="r" t="t"/>
              <a:pathLst>
                <a:path extrusionOk="0" h="743" w="1028">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30"/>
            <p:cNvSpPr/>
            <p:nvPr/>
          </p:nvSpPr>
          <p:spPr>
            <a:xfrm>
              <a:off x="2096248" y="1470080"/>
              <a:ext cx="36782" cy="27090"/>
            </a:xfrm>
            <a:custGeom>
              <a:rect b="b" l="l" r="r" t="t"/>
              <a:pathLst>
                <a:path extrusionOk="0" h="776" w="1029">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30"/>
            <p:cNvSpPr/>
            <p:nvPr/>
          </p:nvSpPr>
          <p:spPr>
            <a:xfrm>
              <a:off x="1990191" y="1433949"/>
              <a:ext cx="36710" cy="25973"/>
            </a:xfrm>
            <a:custGeom>
              <a:rect b="b" l="l" r="r" t="t"/>
              <a:pathLst>
                <a:path extrusionOk="0" h="744" w="1027">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30"/>
            <p:cNvSpPr/>
            <p:nvPr/>
          </p:nvSpPr>
          <p:spPr>
            <a:xfrm>
              <a:off x="2008028" y="1513159"/>
              <a:ext cx="36460" cy="26113"/>
            </a:xfrm>
            <a:custGeom>
              <a:rect b="b" l="l" r="r" t="t"/>
              <a:pathLst>
                <a:path extrusionOk="0" h="748" w="102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30"/>
            <p:cNvSpPr/>
            <p:nvPr/>
          </p:nvSpPr>
          <p:spPr>
            <a:xfrm>
              <a:off x="1960380" y="1609788"/>
              <a:ext cx="36710" cy="25973"/>
            </a:xfrm>
            <a:custGeom>
              <a:rect b="b" l="l" r="r" t="t"/>
              <a:pathLst>
                <a:path extrusionOk="0" h="744" w="1027">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30"/>
            <p:cNvSpPr/>
            <p:nvPr/>
          </p:nvSpPr>
          <p:spPr>
            <a:xfrm>
              <a:off x="1875699" y="1546916"/>
              <a:ext cx="36674" cy="25938"/>
            </a:xfrm>
            <a:custGeom>
              <a:rect b="b" l="l" r="r" t="t"/>
              <a:pathLst>
                <a:path extrusionOk="0" h="743" w="1026">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30"/>
            <p:cNvSpPr/>
            <p:nvPr/>
          </p:nvSpPr>
          <p:spPr>
            <a:xfrm>
              <a:off x="1924599" y="1487535"/>
              <a:ext cx="36746" cy="27090"/>
            </a:xfrm>
            <a:custGeom>
              <a:rect b="b" l="l" r="r" t="t"/>
              <a:pathLst>
                <a:path extrusionOk="0" h="776" w="1028">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30"/>
            <p:cNvSpPr/>
            <p:nvPr/>
          </p:nvSpPr>
          <p:spPr>
            <a:xfrm>
              <a:off x="1866191" y="1410665"/>
              <a:ext cx="36710" cy="25973"/>
            </a:xfrm>
            <a:custGeom>
              <a:rect b="b" l="l" r="r" t="t"/>
              <a:pathLst>
                <a:path extrusionOk="0" h="744" w="1027">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30"/>
            <p:cNvSpPr/>
            <p:nvPr/>
          </p:nvSpPr>
          <p:spPr>
            <a:xfrm>
              <a:off x="1798561" y="1499020"/>
              <a:ext cx="36353" cy="26113"/>
            </a:xfrm>
            <a:custGeom>
              <a:rect b="b" l="l" r="r" t="t"/>
              <a:pathLst>
                <a:path extrusionOk="0" h="748" w="1017">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30"/>
            <p:cNvSpPr/>
            <p:nvPr/>
          </p:nvSpPr>
          <p:spPr>
            <a:xfrm>
              <a:off x="1761207" y="1424663"/>
              <a:ext cx="36746" cy="25938"/>
            </a:xfrm>
            <a:custGeom>
              <a:rect b="b" l="l" r="r" t="t"/>
              <a:pathLst>
                <a:path extrusionOk="0" h="743" w="1028">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30"/>
            <p:cNvSpPr/>
            <p:nvPr/>
          </p:nvSpPr>
          <p:spPr>
            <a:xfrm>
              <a:off x="1682817" y="1458246"/>
              <a:ext cx="36460" cy="26113"/>
            </a:xfrm>
            <a:custGeom>
              <a:rect b="b" l="l" r="r" t="t"/>
              <a:pathLst>
                <a:path extrusionOk="0" h="748" w="102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30"/>
            <p:cNvSpPr/>
            <p:nvPr/>
          </p:nvSpPr>
          <p:spPr>
            <a:xfrm>
              <a:off x="1646750" y="1413004"/>
              <a:ext cx="36674" cy="25938"/>
            </a:xfrm>
            <a:custGeom>
              <a:rect b="b" l="l" r="r" t="t"/>
              <a:pathLst>
                <a:path extrusionOk="0" h="743" w="1026">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30"/>
            <p:cNvSpPr/>
            <p:nvPr/>
          </p:nvSpPr>
          <p:spPr>
            <a:xfrm>
              <a:off x="2094353" y="1308904"/>
              <a:ext cx="91865" cy="91778"/>
            </a:xfrm>
            <a:custGeom>
              <a:rect b="b" l="l" r="r" t="t"/>
              <a:pathLst>
                <a:path extrusionOk="0" h="2629" w="257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30"/>
            <p:cNvSpPr/>
            <p:nvPr/>
          </p:nvSpPr>
          <p:spPr>
            <a:xfrm>
              <a:off x="1979897" y="1250884"/>
              <a:ext cx="118066" cy="117821"/>
            </a:xfrm>
            <a:custGeom>
              <a:rect b="b" l="l" r="r" t="t"/>
              <a:pathLst>
                <a:path extrusionOk="0" h="3375" w="3303">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8" name="Google Shape;7988;p30"/>
            <p:cNvSpPr/>
            <p:nvPr/>
          </p:nvSpPr>
          <p:spPr>
            <a:xfrm>
              <a:off x="1926243" y="1234686"/>
              <a:ext cx="76351" cy="78478"/>
            </a:xfrm>
            <a:custGeom>
              <a:rect b="b" l="l" r="r" t="t"/>
              <a:pathLst>
                <a:path extrusionOk="0" h="2248" w="2136">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30"/>
            <p:cNvSpPr/>
            <p:nvPr/>
          </p:nvSpPr>
          <p:spPr>
            <a:xfrm>
              <a:off x="1837988" y="1173281"/>
              <a:ext cx="93044" cy="95269"/>
            </a:xfrm>
            <a:custGeom>
              <a:rect b="b" l="l" r="r" t="t"/>
              <a:pathLst>
                <a:path extrusionOk="0" h="2729" w="2603">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30"/>
            <p:cNvSpPr/>
            <p:nvPr/>
          </p:nvSpPr>
          <p:spPr>
            <a:xfrm>
              <a:off x="1785549" y="1147203"/>
              <a:ext cx="54869" cy="60324"/>
            </a:xfrm>
            <a:custGeom>
              <a:rect b="b" l="l" r="r" t="t"/>
              <a:pathLst>
                <a:path extrusionOk="0" h="1728" w="1535">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30"/>
            <p:cNvSpPr/>
            <p:nvPr/>
          </p:nvSpPr>
          <p:spPr>
            <a:xfrm>
              <a:off x="2183788" y="1367028"/>
              <a:ext cx="59658" cy="70623"/>
            </a:xfrm>
            <a:custGeom>
              <a:rect b="b" l="l" r="r" t="t"/>
              <a:pathLst>
                <a:path extrusionOk="0" h="2023" w="1669">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30"/>
            <p:cNvSpPr/>
            <p:nvPr/>
          </p:nvSpPr>
          <p:spPr>
            <a:xfrm>
              <a:off x="2695304" y="943716"/>
              <a:ext cx="916966" cy="677917"/>
            </a:xfrm>
            <a:custGeom>
              <a:rect b="b" l="l" r="r" t="t"/>
              <a:pathLst>
                <a:path extrusionOk="0" h="19419" w="25653">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30"/>
            <p:cNvSpPr/>
            <p:nvPr/>
          </p:nvSpPr>
          <p:spPr>
            <a:xfrm>
              <a:off x="2827669" y="1128003"/>
              <a:ext cx="179368" cy="430510"/>
            </a:xfrm>
            <a:custGeom>
              <a:rect b="b" l="l" r="r" t="t"/>
              <a:pathLst>
                <a:path extrusionOk="0" h="12332" w="5018">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30"/>
            <p:cNvSpPr/>
            <p:nvPr/>
          </p:nvSpPr>
          <p:spPr>
            <a:xfrm>
              <a:off x="3036529" y="1022716"/>
              <a:ext cx="188698" cy="567253"/>
            </a:xfrm>
            <a:custGeom>
              <a:rect b="b" l="l" r="r" t="t"/>
              <a:pathLst>
                <a:path extrusionOk="0" h="16249" w="5279">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30"/>
            <p:cNvSpPr/>
            <p:nvPr/>
          </p:nvSpPr>
          <p:spPr>
            <a:xfrm>
              <a:off x="3122318" y="1287365"/>
              <a:ext cx="393588" cy="327177"/>
            </a:xfrm>
            <a:custGeom>
              <a:rect b="b" l="l" r="r" t="t"/>
              <a:pathLst>
                <a:path extrusionOk="0" h="9372" w="11011">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30"/>
            <p:cNvSpPr/>
            <p:nvPr/>
          </p:nvSpPr>
          <p:spPr>
            <a:xfrm>
              <a:off x="1982256" y="4047513"/>
              <a:ext cx="686840" cy="296665"/>
            </a:xfrm>
            <a:custGeom>
              <a:rect b="b" l="l" r="r" t="t"/>
              <a:pathLst>
                <a:path extrusionOk="0" h="8498" w="19215">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30"/>
            <p:cNvSpPr/>
            <p:nvPr/>
          </p:nvSpPr>
          <p:spPr>
            <a:xfrm>
              <a:off x="1930997" y="4452776"/>
              <a:ext cx="640336" cy="253307"/>
            </a:xfrm>
            <a:custGeom>
              <a:rect b="b" l="l" r="r" t="t"/>
              <a:pathLst>
                <a:path extrusionOk="0" h="7256" w="17914">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30"/>
            <p:cNvSpPr/>
            <p:nvPr/>
          </p:nvSpPr>
          <p:spPr>
            <a:xfrm>
              <a:off x="2862235" y="4391894"/>
              <a:ext cx="738099" cy="238575"/>
            </a:xfrm>
            <a:custGeom>
              <a:rect b="b" l="l" r="r" t="t"/>
              <a:pathLst>
                <a:path extrusionOk="0" h="6834" w="20649">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30"/>
            <p:cNvSpPr/>
            <p:nvPr/>
          </p:nvSpPr>
          <p:spPr>
            <a:xfrm>
              <a:off x="2900375" y="4009881"/>
              <a:ext cx="626038" cy="232431"/>
            </a:xfrm>
            <a:custGeom>
              <a:rect b="b" l="l" r="r" t="t"/>
              <a:pathLst>
                <a:path extrusionOk="0" h="6658" w="17514">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30"/>
            <p:cNvSpPr/>
            <p:nvPr/>
          </p:nvSpPr>
          <p:spPr>
            <a:xfrm>
              <a:off x="2475899" y="3795676"/>
              <a:ext cx="391122" cy="1407920"/>
            </a:xfrm>
            <a:custGeom>
              <a:rect b="b" l="l" r="r" t="t"/>
              <a:pathLst>
                <a:path extrusionOk="0" h="40330" w="10942">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30"/>
            <p:cNvSpPr/>
            <p:nvPr/>
          </p:nvSpPr>
          <p:spPr>
            <a:xfrm>
              <a:off x="2142038" y="1064747"/>
              <a:ext cx="400666" cy="165369"/>
            </a:xfrm>
            <a:custGeom>
              <a:rect b="b" l="l" r="r" t="t"/>
              <a:pathLst>
                <a:path extrusionOk="0" h="4737" w="11209">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30"/>
            <p:cNvSpPr/>
            <p:nvPr/>
          </p:nvSpPr>
          <p:spPr>
            <a:xfrm>
              <a:off x="2319728" y="678614"/>
              <a:ext cx="389906" cy="349309"/>
            </a:xfrm>
            <a:custGeom>
              <a:rect b="b" l="l" r="r" t="t"/>
              <a:pathLst>
                <a:path extrusionOk="0" h="10006" w="10908">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30"/>
            <p:cNvSpPr/>
            <p:nvPr/>
          </p:nvSpPr>
          <p:spPr>
            <a:xfrm>
              <a:off x="2734660" y="768157"/>
              <a:ext cx="441201" cy="206039"/>
            </a:xfrm>
            <a:custGeom>
              <a:rect b="b" l="l" r="r" t="t"/>
              <a:pathLst>
                <a:path extrusionOk="0" h="5902" w="12343">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30"/>
            <p:cNvSpPr/>
            <p:nvPr/>
          </p:nvSpPr>
          <p:spPr>
            <a:xfrm>
              <a:off x="2635681" y="822755"/>
              <a:ext cx="413784" cy="719565"/>
            </a:xfrm>
            <a:custGeom>
              <a:rect b="b" l="l" r="r" t="t"/>
              <a:pathLst>
                <a:path extrusionOk="0" h="20612" w="11576">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30"/>
            <p:cNvSpPr/>
            <p:nvPr/>
          </p:nvSpPr>
          <p:spPr>
            <a:xfrm>
              <a:off x="2446731" y="735656"/>
              <a:ext cx="195918" cy="784951"/>
            </a:xfrm>
            <a:custGeom>
              <a:rect b="b" l="l" r="r" t="t"/>
              <a:pathLst>
                <a:path extrusionOk="0" h="22485" w="5481">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30"/>
            <p:cNvSpPr/>
            <p:nvPr/>
          </p:nvSpPr>
          <p:spPr>
            <a:xfrm>
              <a:off x="2285090" y="1107825"/>
              <a:ext cx="335860" cy="88183"/>
            </a:xfrm>
            <a:custGeom>
              <a:rect b="b" l="l" r="r" t="t"/>
              <a:pathLst>
                <a:path extrusionOk="0" h="2526" w="9396">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30"/>
            <p:cNvSpPr/>
            <p:nvPr/>
          </p:nvSpPr>
          <p:spPr>
            <a:xfrm>
              <a:off x="2506926" y="889711"/>
              <a:ext cx="149057" cy="94397"/>
            </a:xfrm>
            <a:custGeom>
              <a:rect b="b" l="l" r="r" t="t"/>
              <a:pathLst>
                <a:path extrusionOk="0" h="2704" w="417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30"/>
            <p:cNvSpPr/>
            <p:nvPr/>
          </p:nvSpPr>
          <p:spPr>
            <a:xfrm>
              <a:off x="2821700" y="812841"/>
              <a:ext cx="88254" cy="117996"/>
            </a:xfrm>
            <a:custGeom>
              <a:rect b="b" l="l" r="r" t="t"/>
              <a:pathLst>
                <a:path extrusionOk="0" h="3380" w="2469">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30"/>
            <p:cNvSpPr/>
            <p:nvPr/>
          </p:nvSpPr>
          <p:spPr>
            <a:xfrm>
              <a:off x="2336421" y="1087752"/>
              <a:ext cx="107342" cy="111747"/>
            </a:xfrm>
            <a:custGeom>
              <a:rect b="b" l="l" r="r" t="t"/>
              <a:pathLst>
                <a:path extrusionOk="0" h="3201" w="3003">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30"/>
            <p:cNvSpPr/>
            <p:nvPr/>
          </p:nvSpPr>
          <p:spPr>
            <a:xfrm>
              <a:off x="1265669" y="1416006"/>
              <a:ext cx="2829467" cy="2551362"/>
            </a:xfrm>
            <a:custGeom>
              <a:rect b="b" l="l" r="r" t="t"/>
              <a:pathLst>
                <a:path extrusionOk="0" h="73084" w="79157">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30"/>
            <p:cNvSpPr/>
            <p:nvPr/>
          </p:nvSpPr>
          <p:spPr>
            <a:xfrm>
              <a:off x="1265669" y="1640683"/>
              <a:ext cx="1114887" cy="2224954"/>
            </a:xfrm>
            <a:custGeom>
              <a:rect b="b" l="l" r="r" t="t"/>
              <a:pathLst>
                <a:path extrusionOk="0" h="63734" w="3119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30"/>
            <p:cNvSpPr/>
            <p:nvPr/>
          </p:nvSpPr>
          <p:spPr>
            <a:xfrm>
              <a:off x="2583207" y="1515637"/>
              <a:ext cx="1488100" cy="1598180"/>
            </a:xfrm>
            <a:custGeom>
              <a:rect b="b" l="l" r="r" t="t"/>
              <a:pathLst>
                <a:path extrusionOk="0" h="45780" w="41631">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30"/>
            <p:cNvSpPr/>
            <p:nvPr/>
          </p:nvSpPr>
          <p:spPr>
            <a:xfrm>
              <a:off x="2428215" y="3168598"/>
              <a:ext cx="1158996" cy="798287"/>
            </a:xfrm>
            <a:custGeom>
              <a:rect b="b" l="l" r="r" t="t"/>
              <a:pathLst>
                <a:path extrusionOk="0" h="22867" w="32424">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30"/>
            <p:cNvSpPr/>
            <p:nvPr/>
          </p:nvSpPr>
          <p:spPr>
            <a:xfrm>
              <a:off x="1484359" y="2842928"/>
              <a:ext cx="270196" cy="174864"/>
            </a:xfrm>
            <a:custGeom>
              <a:rect b="b" l="l" r="r" t="t"/>
              <a:pathLst>
                <a:path extrusionOk="0" h="5009" w="7559">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30"/>
            <p:cNvSpPr/>
            <p:nvPr/>
          </p:nvSpPr>
          <p:spPr>
            <a:xfrm>
              <a:off x="2624242" y="3650037"/>
              <a:ext cx="198671" cy="128574"/>
            </a:xfrm>
            <a:custGeom>
              <a:rect b="b" l="l" r="r" t="t"/>
              <a:pathLst>
                <a:path extrusionOk="0" h="3683" w="5558">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30"/>
            <p:cNvSpPr/>
            <p:nvPr/>
          </p:nvSpPr>
          <p:spPr>
            <a:xfrm>
              <a:off x="3213290" y="3356589"/>
              <a:ext cx="198671" cy="128574"/>
            </a:xfrm>
            <a:custGeom>
              <a:rect b="b" l="l" r="r" t="t"/>
              <a:pathLst>
                <a:path extrusionOk="0" h="3683" w="5558">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30"/>
            <p:cNvSpPr/>
            <p:nvPr/>
          </p:nvSpPr>
          <p:spPr>
            <a:xfrm>
              <a:off x="3766520" y="2550667"/>
              <a:ext cx="198671" cy="128085"/>
            </a:xfrm>
            <a:custGeom>
              <a:rect b="b" l="l" r="r" t="t"/>
              <a:pathLst>
                <a:path extrusionOk="0" h="3669" w="5558">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30"/>
            <p:cNvSpPr/>
            <p:nvPr/>
          </p:nvSpPr>
          <p:spPr>
            <a:xfrm>
              <a:off x="3166749" y="2038406"/>
              <a:ext cx="198706" cy="128469"/>
            </a:xfrm>
            <a:custGeom>
              <a:rect b="b" l="l" r="r" t="t"/>
              <a:pathLst>
                <a:path extrusionOk="0" h="3680" w="5559">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30"/>
            <p:cNvSpPr/>
            <p:nvPr/>
          </p:nvSpPr>
          <p:spPr>
            <a:xfrm>
              <a:off x="3241886" y="1663339"/>
              <a:ext cx="198671" cy="128574"/>
            </a:xfrm>
            <a:custGeom>
              <a:rect b="b" l="l" r="r" t="t"/>
              <a:pathLst>
                <a:path extrusionOk="0" h="3683" w="5558">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30"/>
            <p:cNvSpPr/>
            <p:nvPr/>
          </p:nvSpPr>
          <p:spPr>
            <a:xfrm>
              <a:off x="1643211" y="1882221"/>
              <a:ext cx="309301" cy="199825"/>
            </a:xfrm>
            <a:custGeom>
              <a:rect b="b" l="l" r="r" t="t"/>
              <a:pathLst>
                <a:path extrusionOk="0" h="5724" w="8653">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30"/>
            <p:cNvSpPr/>
            <p:nvPr/>
          </p:nvSpPr>
          <p:spPr>
            <a:xfrm>
              <a:off x="2044739" y="2930377"/>
              <a:ext cx="154561" cy="100157"/>
            </a:xfrm>
            <a:custGeom>
              <a:rect b="b" l="l" r="r" t="t"/>
              <a:pathLst>
                <a:path extrusionOk="0" h="2869" w="4324">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30"/>
            <p:cNvSpPr/>
            <p:nvPr/>
          </p:nvSpPr>
          <p:spPr>
            <a:xfrm>
              <a:off x="1679779" y="3445081"/>
              <a:ext cx="153489" cy="100157"/>
            </a:xfrm>
            <a:custGeom>
              <a:rect b="b" l="l" r="r" t="t"/>
              <a:pathLst>
                <a:path extrusionOk="0" h="2869" w="4294">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30"/>
            <p:cNvSpPr/>
            <p:nvPr/>
          </p:nvSpPr>
          <p:spPr>
            <a:xfrm>
              <a:off x="3018907" y="3724531"/>
              <a:ext cx="154561" cy="100087"/>
            </a:xfrm>
            <a:custGeom>
              <a:rect b="b" l="l" r="r" t="t"/>
              <a:pathLst>
                <a:path extrusionOk="0" h="2867" w="4324">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30"/>
            <p:cNvSpPr/>
            <p:nvPr/>
          </p:nvSpPr>
          <p:spPr>
            <a:xfrm>
              <a:off x="2897480" y="3462396"/>
              <a:ext cx="243817" cy="157444"/>
            </a:xfrm>
            <a:custGeom>
              <a:rect b="b" l="l" r="r" t="t"/>
              <a:pathLst>
                <a:path extrusionOk="0" h="4510" w="6821">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30"/>
            <p:cNvSpPr/>
            <p:nvPr/>
          </p:nvSpPr>
          <p:spPr>
            <a:xfrm>
              <a:off x="1443788" y="2471527"/>
              <a:ext cx="242816" cy="157339"/>
            </a:xfrm>
            <a:custGeom>
              <a:rect b="b" l="l" r="r" t="t"/>
              <a:pathLst>
                <a:path extrusionOk="0" h="4507" w="6793">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30"/>
            <p:cNvSpPr/>
            <p:nvPr/>
          </p:nvSpPr>
          <p:spPr>
            <a:xfrm>
              <a:off x="3638016" y="2101103"/>
              <a:ext cx="243709" cy="157444"/>
            </a:xfrm>
            <a:custGeom>
              <a:rect b="b" l="l" r="r" t="t"/>
              <a:pathLst>
                <a:path extrusionOk="0" h="4510" w="6818">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30"/>
            <p:cNvSpPr/>
            <p:nvPr/>
          </p:nvSpPr>
          <p:spPr>
            <a:xfrm>
              <a:off x="3145052" y="2506367"/>
              <a:ext cx="153632" cy="99354"/>
            </a:xfrm>
            <a:custGeom>
              <a:rect b="b" l="l" r="r" t="t"/>
              <a:pathLst>
                <a:path extrusionOk="0" h="2846" w="4298">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30"/>
            <p:cNvSpPr/>
            <p:nvPr/>
          </p:nvSpPr>
          <p:spPr>
            <a:xfrm>
              <a:off x="2764936" y="1861380"/>
              <a:ext cx="154561" cy="100157"/>
            </a:xfrm>
            <a:custGeom>
              <a:rect b="b" l="l" r="r" t="t"/>
              <a:pathLst>
                <a:path extrusionOk="0" h="2869" w="4324">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30"/>
            <p:cNvSpPr/>
            <p:nvPr/>
          </p:nvSpPr>
          <p:spPr>
            <a:xfrm>
              <a:off x="2019395" y="2303264"/>
              <a:ext cx="545361" cy="140024"/>
            </a:xfrm>
            <a:custGeom>
              <a:rect b="b" l="l" r="r" t="t"/>
              <a:pathLst>
                <a:path extrusionOk="0" h="4011" w="15257">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30"/>
            <p:cNvSpPr/>
            <p:nvPr/>
          </p:nvSpPr>
          <p:spPr>
            <a:xfrm>
              <a:off x="2270971" y="1537909"/>
              <a:ext cx="545397" cy="139151"/>
            </a:xfrm>
            <a:custGeom>
              <a:rect b="b" l="l" r="r" t="t"/>
              <a:pathLst>
                <a:path extrusionOk="0" h="3986" w="15258">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30"/>
            <p:cNvSpPr/>
            <p:nvPr/>
          </p:nvSpPr>
          <p:spPr>
            <a:xfrm>
              <a:off x="2492735" y="2978342"/>
              <a:ext cx="545397" cy="139745"/>
            </a:xfrm>
            <a:custGeom>
              <a:rect b="b" l="l" r="r" t="t"/>
              <a:pathLst>
                <a:path extrusionOk="0" h="4003" w="15258">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30"/>
            <p:cNvSpPr/>
            <p:nvPr/>
          </p:nvSpPr>
          <p:spPr>
            <a:xfrm>
              <a:off x="2027724" y="3535287"/>
              <a:ext cx="387655" cy="140303"/>
            </a:xfrm>
            <a:custGeom>
              <a:rect b="b" l="l" r="r" t="t"/>
              <a:pathLst>
                <a:path extrusionOk="0" h="4019" w="10845">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30"/>
            <p:cNvSpPr/>
            <p:nvPr/>
          </p:nvSpPr>
          <p:spPr>
            <a:xfrm>
              <a:off x="3412034" y="2978342"/>
              <a:ext cx="388048" cy="139535"/>
            </a:xfrm>
            <a:custGeom>
              <a:rect b="b" l="l" r="r" t="t"/>
              <a:pathLst>
                <a:path extrusionOk="0" h="3997" w="10856">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30"/>
            <p:cNvSpPr/>
            <p:nvPr/>
          </p:nvSpPr>
          <p:spPr>
            <a:xfrm>
              <a:off x="1562570" y="2154413"/>
              <a:ext cx="113312" cy="101344"/>
            </a:xfrm>
            <a:custGeom>
              <a:rect b="b" l="l" r="r" t="t"/>
              <a:pathLst>
                <a:path extrusionOk="0" h="2903" w="317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30"/>
            <p:cNvSpPr/>
            <p:nvPr/>
          </p:nvSpPr>
          <p:spPr>
            <a:xfrm>
              <a:off x="1787909" y="2617870"/>
              <a:ext cx="113312" cy="101379"/>
            </a:xfrm>
            <a:custGeom>
              <a:rect b="b" l="l" r="r" t="t"/>
              <a:pathLst>
                <a:path extrusionOk="0" h="2904" w="317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30"/>
            <p:cNvSpPr/>
            <p:nvPr/>
          </p:nvSpPr>
          <p:spPr>
            <a:xfrm>
              <a:off x="3043464" y="1808984"/>
              <a:ext cx="113312" cy="102112"/>
            </a:xfrm>
            <a:custGeom>
              <a:rect b="b" l="l" r="r" t="t"/>
              <a:pathLst>
                <a:path extrusionOk="0" h="2925" w="317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30"/>
            <p:cNvSpPr/>
            <p:nvPr/>
          </p:nvSpPr>
          <p:spPr>
            <a:xfrm>
              <a:off x="3482273" y="1912630"/>
              <a:ext cx="113312" cy="102077"/>
            </a:xfrm>
            <a:custGeom>
              <a:rect b="b" l="l" r="r" t="t"/>
              <a:pathLst>
                <a:path extrusionOk="0" h="2924" w="317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30"/>
            <p:cNvSpPr/>
            <p:nvPr/>
          </p:nvSpPr>
          <p:spPr>
            <a:xfrm>
              <a:off x="3466760" y="2374587"/>
              <a:ext cx="113312" cy="102147"/>
            </a:xfrm>
            <a:custGeom>
              <a:rect b="b" l="l" r="r" t="t"/>
              <a:pathLst>
                <a:path extrusionOk="0" h="2926" w="317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30"/>
            <p:cNvSpPr/>
            <p:nvPr/>
          </p:nvSpPr>
          <p:spPr>
            <a:xfrm>
              <a:off x="1735470" y="3119030"/>
              <a:ext cx="113276" cy="102112"/>
            </a:xfrm>
            <a:custGeom>
              <a:rect b="b" l="l" r="r" t="t"/>
              <a:pathLst>
                <a:path extrusionOk="0" h="2925" w="3169">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30"/>
            <p:cNvSpPr/>
            <p:nvPr/>
          </p:nvSpPr>
          <p:spPr>
            <a:xfrm>
              <a:off x="1728285" y="2210370"/>
              <a:ext cx="115707" cy="85948"/>
            </a:xfrm>
            <a:custGeom>
              <a:rect b="b" l="l" r="r" t="t"/>
              <a:pathLst>
                <a:path extrusionOk="0" h="2462" w="3237">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30"/>
            <p:cNvSpPr/>
            <p:nvPr/>
          </p:nvSpPr>
          <p:spPr>
            <a:xfrm>
              <a:off x="1464949" y="3165247"/>
              <a:ext cx="115528" cy="86472"/>
            </a:xfrm>
            <a:custGeom>
              <a:rect b="b" l="l" r="r" t="t"/>
              <a:pathLst>
                <a:path extrusionOk="0" h="2477" w="3232">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30"/>
            <p:cNvSpPr/>
            <p:nvPr/>
          </p:nvSpPr>
          <p:spPr>
            <a:xfrm>
              <a:off x="3341580" y="3575154"/>
              <a:ext cx="115671" cy="85948"/>
            </a:xfrm>
            <a:custGeom>
              <a:rect b="b" l="l" r="r" t="t"/>
              <a:pathLst>
                <a:path extrusionOk="0" h="2462" w="3236">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30"/>
            <p:cNvSpPr/>
            <p:nvPr/>
          </p:nvSpPr>
          <p:spPr>
            <a:xfrm>
              <a:off x="3590760" y="2535551"/>
              <a:ext cx="115707" cy="86472"/>
            </a:xfrm>
            <a:custGeom>
              <a:rect b="b" l="l" r="r" t="t"/>
              <a:pathLst>
                <a:path extrusionOk="0" h="2477" w="3237">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30"/>
            <p:cNvSpPr/>
            <p:nvPr/>
          </p:nvSpPr>
          <p:spPr>
            <a:xfrm>
              <a:off x="3060407" y="1657230"/>
              <a:ext cx="115456" cy="86716"/>
            </a:xfrm>
            <a:custGeom>
              <a:rect b="b" l="l" r="r" t="t"/>
              <a:pathLst>
                <a:path extrusionOk="0" h="2484" w="323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30"/>
            <p:cNvSpPr/>
            <p:nvPr/>
          </p:nvSpPr>
          <p:spPr>
            <a:xfrm>
              <a:off x="2701273" y="4056415"/>
              <a:ext cx="698743" cy="531854"/>
            </a:xfrm>
            <a:custGeom>
              <a:rect b="b" l="l" r="r" t="t"/>
              <a:pathLst>
                <a:path extrusionOk="0" h="15235" w="19548">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30"/>
            <p:cNvSpPr/>
            <p:nvPr/>
          </p:nvSpPr>
          <p:spPr>
            <a:xfrm>
              <a:off x="2183788" y="4119391"/>
              <a:ext cx="529419" cy="491463"/>
            </a:xfrm>
            <a:custGeom>
              <a:rect b="b" l="l" r="r" t="t"/>
              <a:pathLst>
                <a:path extrusionOk="0" h="14078" w="14811">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30"/>
            <p:cNvSpPr/>
            <p:nvPr/>
          </p:nvSpPr>
          <p:spPr>
            <a:xfrm>
              <a:off x="2654161" y="4454312"/>
              <a:ext cx="717331" cy="350880"/>
            </a:xfrm>
            <a:custGeom>
              <a:rect b="b" l="l" r="r" t="t"/>
              <a:pathLst>
                <a:path extrusionOk="0" h="10051" w="20068">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30"/>
            <p:cNvSpPr/>
            <p:nvPr/>
          </p:nvSpPr>
          <p:spPr>
            <a:xfrm>
              <a:off x="2171849" y="4540958"/>
              <a:ext cx="468402" cy="351230"/>
            </a:xfrm>
            <a:custGeom>
              <a:rect b="b" l="l" r="r" t="t"/>
              <a:pathLst>
                <a:path extrusionOk="0" h="10061" w="13104">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30"/>
            <p:cNvSpPr/>
            <p:nvPr/>
          </p:nvSpPr>
          <p:spPr>
            <a:xfrm>
              <a:off x="2272008" y="4077186"/>
              <a:ext cx="130005" cy="139116"/>
            </a:xfrm>
            <a:custGeom>
              <a:rect b="b" l="l" r="r" t="t"/>
              <a:pathLst>
                <a:path extrusionOk="0" h="3985" w="3637">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30"/>
            <p:cNvSpPr/>
            <p:nvPr/>
          </p:nvSpPr>
          <p:spPr>
            <a:xfrm>
              <a:off x="2380531" y="4107208"/>
              <a:ext cx="149057" cy="146727"/>
            </a:xfrm>
            <a:custGeom>
              <a:rect b="b" l="l" r="r" t="t"/>
              <a:pathLst>
                <a:path extrusionOk="0" h="4203" w="417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30"/>
            <p:cNvSpPr/>
            <p:nvPr/>
          </p:nvSpPr>
          <p:spPr>
            <a:xfrm>
              <a:off x="2220749" y="4484474"/>
              <a:ext cx="127610" cy="151754"/>
            </a:xfrm>
            <a:custGeom>
              <a:rect b="b" l="l" r="r" t="t"/>
              <a:pathLst>
                <a:path extrusionOk="0" h="4347" w="357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30"/>
            <p:cNvSpPr/>
            <p:nvPr/>
          </p:nvSpPr>
          <p:spPr>
            <a:xfrm>
              <a:off x="2316117" y="4489431"/>
              <a:ext cx="138369" cy="171548"/>
            </a:xfrm>
            <a:custGeom>
              <a:rect b="b" l="l" r="r" t="t"/>
              <a:pathLst>
                <a:path extrusionOk="0" h="4914" w="3871">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30"/>
            <p:cNvSpPr/>
            <p:nvPr/>
          </p:nvSpPr>
          <p:spPr>
            <a:xfrm>
              <a:off x="3025591" y="4411653"/>
              <a:ext cx="127610" cy="141525"/>
            </a:xfrm>
            <a:custGeom>
              <a:rect b="b" l="l" r="r" t="t"/>
              <a:pathLst>
                <a:path extrusionOk="0" h="4054" w="357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30"/>
            <p:cNvSpPr/>
            <p:nvPr/>
          </p:nvSpPr>
          <p:spPr>
            <a:xfrm>
              <a:off x="3162710" y="4411374"/>
              <a:ext cx="116886" cy="139081"/>
            </a:xfrm>
            <a:custGeom>
              <a:rect b="b" l="l" r="r" t="t"/>
              <a:pathLst>
                <a:path extrusionOk="0" h="3984" w="327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30"/>
            <p:cNvSpPr/>
            <p:nvPr/>
          </p:nvSpPr>
          <p:spPr>
            <a:xfrm>
              <a:off x="3002928" y="4039309"/>
              <a:ext cx="140728" cy="144458"/>
            </a:xfrm>
            <a:custGeom>
              <a:rect b="b" l="l" r="r" t="t"/>
              <a:pathLst>
                <a:path extrusionOk="0" h="4138" w="3937">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30"/>
            <p:cNvSpPr/>
            <p:nvPr/>
          </p:nvSpPr>
          <p:spPr>
            <a:xfrm>
              <a:off x="3149592" y="4016793"/>
              <a:ext cx="126430" cy="133635"/>
            </a:xfrm>
            <a:custGeom>
              <a:rect b="b" l="l" r="r" t="t"/>
              <a:pathLst>
                <a:path extrusionOk="0" h="3828" w="3537">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30"/>
            <p:cNvSpPr/>
            <p:nvPr/>
          </p:nvSpPr>
          <p:spPr>
            <a:xfrm>
              <a:off x="1940541" y="2257393"/>
              <a:ext cx="708287" cy="471669"/>
            </a:xfrm>
            <a:custGeom>
              <a:rect b="b" l="l" r="r" t="t"/>
              <a:pathLst>
                <a:path extrusionOk="0" h="13511" w="19815">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30"/>
            <p:cNvSpPr/>
            <p:nvPr/>
          </p:nvSpPr>
          <p:spPr>
            <a:xfrm>
              <a:off x="1982256" y="2336446"/>
              <a:ext cx="51330" cy="64095"/>
            </a:xfrm>
            <a:custGeom>
              <a:rect b="b" l="l" r="r" t="t"/>
              <a:pathLst>
                <a:path extrusionOk="0" h="1836" w="1436">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30"/>
            <p:cNvSpPr/>
            <p:nvPr/>
          </p:nvSpPr>
          <p:spPr>
            <a:xfrm>
              <a:off x="2060967" y="2287538"/>
              <a:ext cx="47720" cy="60604"/>
            </a:xfrm>
            <a:custGeom>
              <a:rect b="b" l="l" r="r" t="t"/>
              <a:pathLst>
                <a:path extrusionOk="0" h="1736" w="1335">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30"/>
            <p:cNvSpPr/>
            <p:nvPr/>
          </p:nvSpPr>
          <p:spPr>
            <a:xfrm>
              <a:off x="2045454" y="2385354"/>
              <a:ext cx="59658" cy="67167"/>
            </a:xfrm>
            <a:custGeom>
              <a:rect b="b" l="l" r="r" t="t"/>
              <a:pathLst>
                <a:path extrusionOk="0" h="1924" w="1669">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30"/>
            <p:cNvSpPr/>
            <p:nvPr/>
          </p:nvSpPr>
          <p:spPr>
            <a:xfrm>
              <a:off x="2128919" y="2357287"/>
              <a:ext cx="47755" cy="61162"/>
            </a:xfrm>
            <a:custGeom>
              <a:rect b="b" l="l" r="r" t="t"/>
              <a:pathLst>
                <a:path extrusionOk="0" h="1752" w="1336">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30"/>
            <p:cNvSpPr/>
            <p:nvPr/>
          </p:nvSpPr>
          <p:spPr>
            <a:xfrm>
              <a:off x="2189757" y="2410264"/>
              <a:ext cx="53689" cy="67586"/>
            </a:xfrm>
            <a:custGeom>
              <a:rect b="b" l="l" r="r" t="t"/>
              <a:pathLst>
                <a:path extrusionOk="0" h="1936" w="1502">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30"/>
            <p:cNvSpPr/>
            <p:nvPr/>
          </p:nvSpPr>
          <p:spPr>
            <a:xfrm>
              <a:off x="2256530" y="2335834"/>
              <a:ext cx="53689" cy="74254"/>
            </a:xfrm>
            <a:custGeom>
              <a:rect b="b" l="l" r="r" t="t"/>
              <a:pathLst>
                <a:path extrusionOk="0" h="2127" w="1502">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30"/>
            <p:cNvSpPr/>
            <p:nvPr/>
          </p:nvSpPr>
          <p:spPr>
            <a:xfrm>
              <a:off x="2204056" y="2464580"/>
              <a:ext cx="59658" cy="75126"/>
            </a:xfrm>
            <a:custGeom>
              <a:rect b="b" l="l" r="r" t="t"/>
              <a:pathLst>
                <a:path extrusionOk="0" h="2152" w="1669">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30"/>
            <p:cNvSpPr/>
            <p:nvPr/>
          </p:nvSpPr>
          <p:spPr>
            <a:xfrm>
              <a:off x="2288701" y="2433231"/>
              <a:ext cx="50114" cy="70693"/>
            </a:xfrm>
            <a:custGeom>
              <a:rect b="b" l="l" r="r" t="t"/>
              <a:pathLst>
                <a:path extrusionOk="0" h="2025" w="1402">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30"/>
            <p:cNvSpPr/>
            <p:nvPr/>
          </p:nvSpPr>
          <p:spPr>
            <a:xfrm>
              <a:off x="2314938" y="2530594"/>
              <a:ext cx="52509" cy="85495"/>
            </a:xfrm>
            <a:custGeom>
              <a:rect b="b" l="l" r="r" t="t"/>
              <a:pathLst>
                <a:path extrusionOk="0" h="2449" w="1469">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30"/>
            <p:cNvSpPr/>
            <p:nvPr/>
          </p:nvSpPr>
          <p:spPr>
            <a:xfrm>
              <a:off x="2378136" y="2411832"/>
              <a:ext cx="57263" cy="82004"/>
            </a:xfrm>
            <a:custGeom>
              <a:rect b="b" l="l" r="r" t="t"/>
              <a:pathLst>
                <a:path extrusionOk="0" h="2349" w="1602">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30"/>
            <p:cNvSpPr/>
            <p:nvPr/>
          </p:nvSpPr>
          <p:spPr>
            <a:xfrm>
              <a:off x="2415096" y="2520959"/>
              <a:ext cx="52509" cy="67656"/>
            </a:xfrm>
            <a:custGeom>
              <a:rect b="b" l="l" r="r" t="t"/>
              <a:pathLst>
                <a:path extrusionOk="0" h="1938" w="1469">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30"/>
            <p:cNvSpPr/>
            <p:nvPr/>
          </p:nvSpPr>
          <p:spPr>
            <a:xfrm>
              <a:off x="2465176" y="2601320"/>
              <a:ext cx="52509" cy="74149"/>
            </a:xfrm>
            <a:custGeom>
              <a:rect b="b" l="l" r="r" t="t"/>
              <a:pathLst>
                <a:path extrusionOk="0" h="2124" w="1469">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30"/>
            <p:cNvSpPr/>
            <p:nvPr/>
          </p:nvSpPr>
          <p:spPr>
            <a:xfrm>
              <a:off x="2508106" y="2527557"/>
              <a:ext cx="47720" cy="68040"/>
            </a:xfrm>
            <a:custGeom>
              <a:rect b="b" l="l" r="r" t="t"/>
              <a:pathLst>
                <a:path extrusionOk="0" h="1949" w="1335">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30"/>
            <p:cNvSpPr/>
            <p:nvPr/>
          </p:nvSpPr>
          <p:spPr>
            <a:xfrm>
              <a:off x="2657164" y="1918527"/>
              <a:ext cx="243245" cy="807049"/>
            </a:xfrm>
            <a:custGeom>
              <a:rect b="b" l="l" r="r" t="t"/>
              <a:pathLst>
                <a:path extrusionOk="0" h="23118" w="6805">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30"/>
            <p:cNvSpPr/>
            <p:nvPr/>
          </p:nvSpPr>
          <p:spPr>
            <a:xfrm>
              <a:off x="2776374" y="1994106"/>
              <a:ext cx="70382" cy="40915"/>
            </a:xfrm>
            <a:custGeom>
              <a:rect b="b" l="l" r="r" t="t"/>
              <a:pathLst>
                <a:path extrusionOk="0" h="1172" w="1969">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30"/>
            <p:cNvSpPr/>
            <p:nvPr/>
          </p:nvSpPr>
          <p:spPr>
            <a:xfrm>
              <a:off x="2852691" y="2050415"/>
              <a:ext cx="65628" cy="40216"/>
            </a:xfrm>
            <a:custGeom>
              <a:rect b="b" l="l" r="r" t="t"/>
              <a:pathLst>
                <a:path extrusionOk="0" h="1152" w="1836">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30"/>
            <p:cNvSpPr/>
            <p:nvPr/>
          </p:nvSpPr>
          <p:spPr>
            <a:xfrm>
              <a:off x="2746563" y="2071081"/>
              <a:ext cx="76351" cy="45907"/>
            </a:xfrm>
            <a:custGeom>
              <a:rect b="b" l="l" r="r" t="t"/>
              <a:pathLst>
                <a:path extrusionOk="0" h="1315" w="2136">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30"/>
            <p:cNvSpPr/>
            <p:nvPr/>
          </p:nvSpPr>
          <p:spPr>
            <a:xfrm>
              <a:off x="2806186" y="2135419"/>
              <a:ext cx="65628" cy="39344"/>
            </a:xfrm>
            <a:custGeom>
              <a:rect b="b" l="l" r="r" t="t"/>
              <a:pathLst>
                <a:path extrusionOk="0" h="1127" w="1836">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30"/>
            <p:cNvSpPr/>
            <p:nvPr/>
          </p:nvSpPr>
          <p:spPr>
            <a:xfrm>
              <a:off x="2777590" y="2193369"/>
              <a:ext cx="72741" cy="39623"/>
            </a:xfrm>
            <a:custGeom>
              <a:rect b="b" l="l" r="r" t="t"/>
              <a:pathLst>
                <a:path extrusionOk="0" h="1135" w="2035">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30"/>
            <p:cNvSpPr/>
            <p:nvPr/>
          </p:nvSpPr>
          <p:spPr>
            <a:xfrm>
              <a:off x="2847937" y="2255089"/>
              <a:ext cx="79926" cy="38436"/>
            </a:xfrm>
            <a:custGeom>
              <a:rect b="b" l="l" r="r" t="t"/>
              <a:pathLst>
                <a:path extrusionOk="0" h="1101" w="2236">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30"/>
            <p:cNvSpPr/>
            <p:nvPr/>
          </p:nvSpPr>
          <p:spPr>
            <a:xfrm>
              <a:off x="2704848" y="2246047"/>
              <a:ext cx="82321" cy="44510"/>
            </a:xfrm>
            <a:custGeom>
              <a:rect b="b" l="l" r="r" t="t"/>
              <a:pathLst>
                <a:path extrusionOk="0" h="1275" w="2303">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30"/>
            <p:cNvSpPr/>
            <p:nvPr/>
          </p:nvSpPr>
          <p:spPr>
            <a:xfrm>
              <a:off x="2766830" y="2313283"/>
              <a:ext cx="73992" cy="38471"/>
            </a:xfrm>
            <a:custGeom>
              <a:rect b="b" l="l" r="r" t="t"/>
              <a:pathLst>
                <a:path extrusionOk="0" h="1102" w="207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30"/>
            <p:cNvSpPr/>
            <p:nvPr/>
          </p:nvSpPr>
          <p:spPr>
            <a:xfrm>
              <a:off x="2665492" y="2370360"/>
              <a:ext cx="89470" cy="39867"/>
            </a:xfrm>
            <a:custGeom>
              <a:rect b="b" l="l" r="r" t="t"/>
              <a:pathLst>
                <a:path extrusionOk="0" h="1142" w="2503">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30"/>
            <p:cNvSpPr/>
            <p:nvPr/>
          </p:nvSpPr>
          <p:spPr>
            <a:xfrm>
              <a:off x="2805006" y="2394726"/>
              <a:ext cx="88254" cy="38541"/>
            </a:xfrm>
            <a:custGeom>
              <a:rect b="b" l="l" r="r" t="t"/>
              <a:pathLst>
                <a:path extrusionOk="0" h="1104" w="2469">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30"/>
            <p:cNvSpPr/>
            <p:nvPr/>
          </p:nvSpPr>
          <p:spPr>
            <a:xfrm>
              <a:off x="2725116" y="2457249"/>
              <a:ext cx="72777" cy="40077"/>
            </a:xfrm>
            <a:custGeom>
              <a:rect b="b" l="l" r="r" t="t"/>
              <a:pathLst>
                <a:path extrusionOk="0" h="1148" w="2036">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30"/>
            <p:cNvSpPr/>
            <p:nvPr/>
          </p:nvSpPr>
          <p:spPr>
            <a:xfrm>
              <a:off x="2655948" y="2531885"/>
              <a:ext cx="79926" cy="37633"/>
            </a:xfrm>
            <a:custGeom>
              <a:rect b="b" l="l" r="r" t="t"/>
              <a:pathLst>
                <a:path extrusionOk="0" h="1078" w="2236">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30"/>
            <p:cNvSpPr/>
            <p:nvPr/>
          </p:nvSpPr>
          <p:spPr>
            <a:xfrm>
              <a:off x="2747778" y="2545744"/>
              <a:ext cx="72777" cy="38925"/>
            </a:xfrm>
            <a:custGeom>
              <a:rect b="b" l="l" r="r" t="t"/>
              <a:pathLst>
                <a:path extrusionOk="0" h="1115" w="2036">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30"/>
            <p:cNvSpPr/>
            <p:nvPr/>
          </p:nvSpPr>
          <p:spPr>
            <a:xfrm>
              <a:off x="2338780" y="1873110"/>
              <a:ext cx="418574" cy="874600"/>
            </a:xfrm>
            <a:custGeom>
              <a:rect b="b" l="l" r="r" t="t"/>
              <a:pathLst>
                <a:path extrusionOk="0" h="25053" w="1171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30"/>
            <p:cNvSpPr/>
            <p:nvPr/>
          </p:nvSpPr>
          <p:spPr>
            <a:xfrm>
              <a:off x="2442763" y="2006708"/>
              <a:ext cx="256149" cy="780413"/>
            </a:xfrm>
            <a:custGeom>
              <a:rect b="b" l="l" r="r" t="t"/>
              <a:pathLst>
                <a:path extrusionOk="0" h="22355" w="7166">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30"/>
            <p:cNvSpPr/>
            <p:nvPr/>
          </p:nvSpPr>
          <p:spPr>
            <a:xfrm>
              <a:off x="2401978" y="2101313"/>
              <a:ext cx="188448" cy="129935"/>
            </a:xfrm>
            <a:custGeom>
              <a:rect b="b" l="l" r="r" t="t"/>
              <a:pathLst>
                <a:path extrusionOk="0" h="3722" w="5272">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30"/>
            <p:cNvSpPr/>
            <p:nvPr/>
          </p:nvSpPr>
          <p:spPr>
            <a:xfrm>
              <a:off x="2401978" y="2220144"/>
              <a:ext cx="224193" cy="151300"/>
            </a:xfrm>
            <a:custGeom>
              <a:rect b="b" l="l" r="r" t="t"/>
              <a:pathLst>
                <a:path extrusionOk="0" h="4334" w="6272">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30"/>
            <p:cNvSpPr/>
            <p:nvPr/>
          </p:nvSpPr>
          <p:spPr>
            <a:xfrm>
              <a:off x="2441333" y="2366938"/>
              <a:ext cx="232021" cy="144353"/>
            </a:xfrm>
            <a:custGeom>
              <a:rect b="b" l="l" r="r" t="t"/>
              <a:pathLst>
                <a:path extrusionOk="0" h="4135" w="6491">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0" name="Google Shape;8090;p30"/>
            <p:cNvSpPr/>
            <p:nvPr/>
          </p:nvSpPr>
          <p:spPr>
            <a:xfrm>
              <a:off x="2067258" y="2242870"/>
              <a:ext cx="1102626" cy="1111534"/>
            </a:xfrm>
            <a:custGeom>
              <a:rect b="b" l="l" r="r" t="t"/>
              <a:pathLst>
                <a:path extrusionOk="0" h="31840" w="30847">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1" name="Google Shape;8091;p30"/>
            <p:cNvSpPr/>
            <p:nvPr/>
          </p:nvSpPr>
          <p:spPr>
            <a:xfrm>
              <a:off x="2130836" y="2287793"/>
              <a:ext cx="992067" cy="1003802"/>
            </a:xfrm>
            <a:custGeom>
              <a:rect b="b" l="l" r="r" t="t"/>
              <a:pathLst>
                <a:path extrusionOk="0" h="28754" w="27754">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30"/>
            <p:cNvSpPr/>
            <p:nvPr/>
          </p:nvSpPr>
          <p:spPr>
            <a:xfrm>
              <a:off x="2236262" y="2399474"/>
              <a:ext cx="770269" cy="744142"/>
            </a:xfrm>
            <a:custGeom>
              <a:rect b="b" l="l" r="r" t="t"/>
              <a:pathLst>
                <a:path extrusionOk="0" h="21316" w="21549">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30"/>
            <p:cNvSpPr/>
            <p:nvPr/>
          </p:nvSpPr>
          <p:spPr>
            <a:xfrm>
              <a:off x="593177" y="1691578"/>
              <a:ext cx="301786" cy="255646"/>
            </a:xfrm>
            <a:custGeom>
              <a:rect b="b" l="l" r="r" t="t"/>
              <a:pathLst>
                <a:path extrusionOk="0" h="4282" w="4937">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30"/>
            <p:cNvSpPr/>
            <p:nvPr/>
          </p:nvSpPr>
          <p:spPr>
            <a:xfrm>
              <a:off x="1500675" y="4204177"/>
              <a:ext cx="301798" cy="200829"/>
            </a:xfrm>
            <a:custGeom>
              <a:rect b="b" l="l" r="r" t="t"/>
              <a:pathLst>
                <a:path extrusionOk="0" h="4576" w="4938">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30"/>
            <p:cNvSpPr/>
            <p:nvPr/>
          </p:nvSpPr>
          <p:spPr>
            <a:xfrm>
              <a:off x="4099900" y="2065875"/>
              <a:ext cx="198656" cy="132178"/>
            </a:xfrm>
            <a:custGeom>
              <a:rect b="b" l="l" r="r" t="t"/>
              <a:pathLst>
                <a:path extrusionOk="0" h="4576" w="4938">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9" name="Shape 8099"/>
        <p:cNvGrpSpPr/>
        <p:nvPr/>
      </p:nvGrpSpPr>
      <p:grpSpPr>
        <a:xfrm>
          <a:off x="0" y="0"/>
          <a:ext cx="0" cy="0"/>
          <a:chOff x="0" y="0"/>
          <a:chExt cx="0" cy="0"/>
        </a:xfrm>
      </p:grpSpPr>
      <p:sp>
        <p:nvSpPr>
          <p:cNvPr id="8100" name="Google Shape;8100;p31"/>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02</a:t>
            </a:r>
            <a:endParaRPr sz="12400"/>
          </a:p>
        </p:txBody>
      </p:sp>
      <p:sp>
        <p:nvSpPr>
          <p:cNvPr id="8101" name="Google Shape;8101;p31"/>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Text Tool to place your text where desired. Also determine</a:t>
            </a:r>
            <a:endParaRPr/>
          </a:p>
          <a:p>
            <a:pPr indent="-304800" lvl="0" marL="457200" rtl="0" algn="l">
              <a:spcBef>
                <a:spcPts val="0"/>
              </a:spcBef>
              <a:spcAft>
                <a:spcPts val="0"/>
              </a:spcAft>
              <a:buSzPts val="1200"/>
              <a:buChar char="●"/>
            </a:pPr>
            <a:r>
              <a:rPr lang="en"/>
              <a:t>Font</a:t>
            </a:r>
            <a:endParaRPr/>
          </a:p>
          <a:p>
            <a:pPr indent="-304800" lvl="0" marL="457200" rtl="0" algn="l">
              <a:spcBef>
                <a:spcPts val="0"/>
              </a:spcBef>
              <a:spcAft>
                <a:spcPts val="0"/>
              </a:spcAft>
              <a:buSzPts val="1200"/>
              <a:buChar char="●"/>
            </a:pPr>
            <a:r>
              <a:rPr lang="en"/>
              <a:t>Text Size</a:t>
            </a:r>
            <a:endParaRPr/>
          </a:p>
          <a:p>
            <a:pPr indent="-304800" lvl="0" marL="457200" rtl="0" algn="l">
              <a:spcBef>
                <a:spcPts val="0"/>
              </a:spcBef>
              <a:spcAft>
                <a:spcPts val="0"/>
              </a:spcAft>
              <a:buSzPts val="1200"/>
              <a:buChar char="●"/>
            </a:pPr>
            <a:r>
              <a:rPr lang="en"/>
              <a:t>Color</a:t>
            </a:r>
            <a:endParaRPr/>
          </a:p>
          <a:p>
            <a:pPr indent="-304800" lvl="0" marL="457200" rtl="0" algn="l">
              <a:spcBef>
                <a:spcPts val="0"/>
              </a:spcBef>
              <a:spcAft>
                <a:spcPts val="0"/>
              </a:spcAft>
              <a:buSzPts val="1200"/>
              <a:buChar char="●"/>
            </a:pPr>
            <a:r>
              <a:rPr lang="en"/>
              <a:t>General Style</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102" name="Google Shape;8102;p31"/>
          <p:cNvGrpSpPr/>
          <p:nvPr/>
        </p:nvGrpSpPr>
        <p:grpSpPr>
          <a:xfrm>
            <a:off x="1516835" y="1160559"/>
            <a:ext cx="2983949" cy="2822382"/>
            <a:chOff x="1121526" y="1341074"/>
            <a:chExt cx="3065806" cy="2648383"/>
          </a:xfrm>
        </p:grpSpPr>
        <p:sp>
          <p:nvSpPr>
            <p:cNvPr id="8103" name="Google Shape;8103;p31"/>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31"/>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05" name="Google Shape;8105;p31"/>
          <p:cNvSpPr txBox="1"/>
          <p:nvPr>
            <p:ph idx="2" type="subTitle"/>
          </p:nvPr>
        </p:nvSpPr>
        <p:spPr>
          <a:xfrm>
            <a:off x="1833125" y="23091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Text Tool</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9" name="Shape 8109"/>
        <p:cNvGrpSpPr/>
        <p:nvPr/>
      </p:nvGrpSpPr>
      <p:grpSpPr>
        <a:xfrm>
          <a:off x="0" y="0"/>
          <a:ext cx="0" cy="0"/>
          <a:chOff x="0" y="0"/>
          <a:chExt cx="0" cy="0"/>
        </a:xfrm>
      </p:grpSpPr>
      <p:sp>
        <p:nvSpPr>
          <p:cNvPr id="8110" name="Google Shape;8110;p32"/>
          <p:cNvSpPr/>
          <p:nvPr/>
        </p:nvSpPr>
        <p:spPr>
          <a:xfrm>
            <a:off x="794475" y="905950"/>
            <a:ext cx="7588500" cy="334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1" name="Google Shape;8111;p32"/>
          <p:cNvPicPr preferRelativeResize="0"/>
          <p:nvPr/>
        </p:nvPicPr>
        <p:blipFill>
          <a:blip r:embed="rId3">
            <a:alphaModFix/>
          </a:blip>
          <a:stretch>
            <a:fillRect/>
          </a:stretch>
        </p:blipFill>
        <p:spPr>
          <a:xfrm>
            <a:off x="841538" y="967550"/>
            <a:ext cx="7460926" cy="320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5" name="Shape 8115"/>
        <p:cNvGrpSpPr/>
        <p:nvPr/>
      </p:nvGrpSpPr>
      <p:grpSpPr>
        <a:xfrm>
          <a:off x="0" y="0"/>
          <a:ext cx="0" cy="0"/>
          <a:chOff x="0" y="0"/>
          <a:chExt cx="0" cy="0"/>
        </a:xfrm>
      </p:grpSpPr>
      <p:sp>
        <p:nvSpPr>
          <p:cNvPr id="8116" name="Google Shape;8116;p33"/>
          <p:cNvSpPr/>
          <p:nvPr/>
        </p:nvSpPr>
        <p:spPr>
          <a:xfrm>
            <a:off x="794475" y="983900"/>
            <a:ext cx="7588500" cy="315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7" name="Google Shape;8117;p33"/>
          <p:cNvPicPr preferRelativeResize="0"/>
          <p:nvPr/>
        </p:nvPicPr>
        <p:blipFill rotWithShape="1">
          <a:blip r:embed="rId3">
            <a:alphaModFix/>
          </a:blip>
          <a:srcRect b="0" l="0" r="8079" t="0"/>
          <a:stretch/>
        </p:blipFill>
        <p:spPr>
          <a:xfrm>
            <a:off x="889938" y="1127400"/>
            <a:ext cx="7364126" cy="2898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1" name="Shape 8121"/>
        <p:cNvGrpSpPr/>
        <p:nvPr/>
      </p:nvGrpSpPr>
      <p:grpSpPr>
        <a:xfrm>
          <a:off x="0" y="0"/>
          <a:ext cx="0" cy="0"/>
          <a:chOff x="0" y="0"/>
          <a:chExt cx="0" cy="0"/>
        </a:xfrm>
      </p:grpSpPr>
      <p:sp>
        <p:nvSpPr>
          <p:cNvPr id="8122" name="Google Shape;8122;p34"/>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03</a:t>
            </a:r>
            <a:endParaRPr sz="12400"/>
          </a:p>
        </p:txBody>
      </p:sp>
      <p:sp>
        <p:nvSpPr>
          <p:cNvPr id="8123" name="Google Shape;8123;p34"/>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Pen Tool under Opacity and draw an outline around the object that’s moving.</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124" name="Google Shape;8124;p34"/>
          <p:cNvGrpSpPr/>
          <p:nvPr/>
        </p:nvGrpSpPr>
        <p:grpSpPr>
          <a:xfrm>
            <a:off x="1516835" y="1160559"/>
            <a:ext cx="2983949" cy="2822382"/>
            <a:chOff x="1121526" y="1341074"/>
            <a:chExt cx="3065806" cy="2648383"/>
          </a:xfrm>
        </p:grpSpPr>
        <p:sp>
          <p:nvSpPr>
            <p:cNvPr id="8125" name="Google Shape;8125;p34"/>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34"/>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27" name="Google Shape;8127;p34"/>
          <p:cNvSpPr txBox="1"/>
          <p:nvPr>
            <p:ph idx="2" type="subTitle"/>
          </p:nvPr>
        </p:nvSpPr>
        <p:spPr>
          <a:xfrm>
            <a:off x="1833125" y="23091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Draw Mask</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1" name="Shape 8131"/>
        <p:cNvGrpSpPr/>
        <p:nvPr/>
      </p:nvGrpSpPr>
      <p:grpSpPr>
        <a:xfrm>
          <a:off x="0" y="0"/>
          <a:ext cx="0" cy="0"/>
          <a:chOff x="0" y="0"/>
          <a:chExt cx="0" cy="0"/>
        </a:xfrm>
      </p:grpSpPr>
      <p:sp>
        <p:nvSpPr>
          <p:cNvPr id="8132" name="Google Shape;8132;p35"/>
          <p:cNvSpPr txBox="1"/>
          <p:nvPr>
            <p:ph idx="1" type="subTitle"/>
          </p:nvPr>
        </p:nvSpPr>
        <p:spPr>
          <a:xfrm>
            <a:off x="3609750" y="2811287"/>
            <a:ext cx="19245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Polygon Mask (rectangle)</a:t>
            </a:r>
            <a:endParaRPr/>
          </a:p>
        </p:txBody>
      </p:sp>
      <p:sp>
        <p:nvSpPr>
          <p:cNvPr id="8133" name="Google Shape;8133;p35"/>
          <p:cNvSpPr txBox="1"/>
          <p:nvPr>
            <p:ph idx="2" type="subTitle"/>
          </p:nvPr>
        </p:nvSpPr>
        <p:spPr>
          <a:xfrm>
            <a:off x="5658675" y="2811275"/>
            <a:ext cx="21498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Pen Tool Mask</a:t>
            </a:r>
            <a:endParaRPr/>
          </a:p>
          <a:p>
            <a:pPr indent="0" lvl="0" marL="0" rtl="0" algn="ctr">
              <a:spcBef>
                <a:spcPts val="0"/>
              </a:spcBef>
              <a:spcAft>
                <a:spcPts val="0"/>
              </a:spcAft>
              <a:buNone/>
            </a:pPr>
            <a:r>
              <a:rPr lang="en"/>
              <a:t>(Free Draw Bezier)</a:t>
            </a:r>
            <a:endParaRPr/>
          </a:p>
        </p:txBody>
      </p:sp>
      <p:sp>
        <p:nvSpPr>
          <p:cNvPr id="8134" name="Google Shape;8134;p35"/>
          <p:cNvSpPr txBox="1"/>
          <p:nvPr>
            <p:ph idx="3" type="subTitle"/>
          </p:nvPr>
        </p:nvSpPr>
        <p:spPr>
          <a:xfrm>
            <a:off x="1437400" y="2811275"/>
            <a:ext cx="19776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Ellipse Mask (Circle)</a:t>
            </a:r>
            <a:endParaRPr/>
          </a:p>
        </p:txBody>
      </p:sp>
      <p:sp>
        <p:nvSpPr>
          <p:cNvPr id="8135" name="Google Shape;8135;p35"/>
          <p:cNvSpPr txBox="1"/>
          <p:nvPr>
            <p:ph idx="6" type="subTitle"/>
          </p:nvPr>
        </p:nvSpPr>
        <p:spPr>
          <a:xfrm>
            <a:off x="5679675" y="3509125"/>
            <a:ext cx="1882500" cy="102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will use this tool to draw a mask around the person or object that’s moving.</a:t>
            </a:r>
            <a:endParaRPr/>
          </a:p>
        </p:txBody>
      </p:sp>
      <p:sp>
        <p:nvSpPr>
          <p:cNvPr id="8136" name="Google Shape;8136;p35"/>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a Mask:</a:t>
            </a:r>
            <a:endParaRPr/>
          </a:p>
        </p:txBody>
      </p:sp>
      <p:grpSp>
        <p:nvGrpSpPr>
          <p:cNvPr id="8137" name="Google Shape;8137;p35"/>
          <p:cNvGrpSpPr/>
          <p:nvPr/>
        </p:nvGrpSpPr>
        <p:grpSpPr>
          <a:xfrm>
            <a:off x="1972164" y="1748784"/>
            <a:ext cx="1254221" cy="1186211"/>
            <a:chOff x="1121526" y="1341074"/>
            <a:chExt cx="3065806" cy="2648383"/>
          </a:xfrm>
        </p:grpSpPr>
        <p:sp>
          <p:nvSpPr>
            <p:cNvPr id="8138" name="Google Shape;8138;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0" name="Google Shape;8140;p35"/>
          <p:cNvGrpSpPr/>
          <p:nvPr/>
        </p:nvGrpSpPr>
        <p:grpSpPr>
          <a:xfrm>
            <a:off x="4021089" y="1748784"/>
            <a:ext cx="1254221" cy="1186211"/>
            <a:chOff x="1121526" y="1341074"/>
            <a:chExt cx="3065806" cy="2648383"/>
          </a:xfrm>
        </p:grpSpPr>
        <p:sp>
          <p:nvSpPr>
            <p:cNvPr id="8141" name="Google Shape;8141;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2" name="Google Shape;8142;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3" name="Google Shape;8143;p35"/>
          <p:cNvGrpSpPr/>
          <p:nvPr/>
        </p:nvGrpSpPr>
        <p:grpSpPr>
          <a:xfrm>
            <a:off x="6070014" y="1748784"/>
            <a:ext cx="1254221" cy="1186211"/>
            <a:chOff x="1121526" y="1341074"/>
            <a:chExt cx="3065806" cy="2648383"/>
          </a:xfrm>
        </p:grpSpPr>
        <p:sp>
          <p:nvSpPr>
            <p:cNvPr id="8144" name="Google Shape;8144;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5" name="Google Shape;8145;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46" name="Google Shape;8146;p35"/>
          <p:cNvSpPr txBox="1"/>
          <p:nvPr>
            <p:ph type="title"/>
          </p:nvPr>
        </p:nvSpPr>
        <p:spPr>
          <a:xfrm>
            <a:off x="2201475" y="20153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8147" name="Google Shape;8147;p35"/>
          <p:cNvSpPr txBox="1"/>
          <p:nvPr>
            <p:ph type="title"/>
          </p:nvPr>
        </p:nvSpPr>
        <p:spPr>
          <a:xfrm>
            <a:off x="4250400" y="20153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8148" name="Google Shape;8148;p35"/>
          <p:cNvSpPr txBox="1"/>
          <p:nvPr>
            <p:ph type="title"/>
          </p:nvPr>
        </p:nvSpPr>
        <p:spPr>
          <a:xfrm>
            <a:off x="6299325" y="20616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2" name="Shape 8152"/>
        <p:cNvGrpSpPr/>
        <p:nvPr/>
      </p:nvGrpSpPr>
      <p:grpSpPr>
        <a:xfrm>
          <a:off x="0" y="0"/>
          <a:ext cx="0" cy="0"/>
          <a:chOff x="0" y="0"/>
          <a:chExt cx="0" cy="0"/>
        </a:xfrm>
      </p:grpSpPr>
      <p:sp>
        <p:nvSpPr>
          <p:cNvPr id="8153" name="Google Shape;8153;p36"/>
          <p:cNvSpPr/>
          <p:nvPr/>
        </p:nvSpPr>
        <p:spPr>
          <a:xfrm>
            <a:off x="707100" y="1030663"/>
            <a:ext cx="7729800" cy="308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54" name="Google Shape;8154;p36"/>
          <p:cNvPicPr preferRelativeResize="0"/>
          <p:nvPr/>
        </p:nvPicPr>
        <p:blipFill>
          <a:blip r:embed="rId3">
            <a:alphaModFix/>
          </a:blip>
          <a:stretch>
            <a:fillRect/>
          </a:stretch>
        </p:blipFill>
        <p:spPr>
          <a:xfrm>
            <a:off x="785638" y="1092263"/>
            <a:ext cx="7572725" cy="2958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