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15"/>
    <p:restoredTop sz="94679"/>
  </p:normalViewPr>
  <p:slideViewPr>
    <p:cSldViewPr snapToGrid="0">
      <p:cViewPr varScale="1">
        <p:scale>
          <a:sx n="121" d="100"/>
          <a:sy n="121" d="100"/>
        </p:scale>
        <p:origin x="184" y="46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13234a8dd32_1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13234a8dd32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13234a8dd32_1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13234a8dd32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3234a8dd32_1_1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3234a8dd32_1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13234a8dd32_1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13234a8dd32_1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3234a8dd32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13234a8dd32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13234a8dd32_1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13234a8dd32_1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3234a8dd32_1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13234a8dd32_1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13234a8dd32_1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13234a8dd32_1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37e728f2a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37e728f2a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13234a8dd32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13234a8dd32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13234a8dd32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13234a8dd32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3234a8dd32_1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3234a8dd32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3234a8dd32_1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3234a8dd32_1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13234a8dd32_1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13234a8dd32_1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3234a8dd32_1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3234a8dd32_1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37d705a76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137d705a76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C5C50C9-5CB7-4938-BEDF-DD2FC7529FA9}"/>
              </a:ext>
            </a:extLst>
          </p:cNvPr>
          <p:cNvSpPr/>
          <p:nvPr/>
        </p:nvSpPr>
        <p:spPr>
          <a:xfrm>
            <a:off x="1146572" y="1104933"/>
            <a:ext cx="6858000" cy="2255585"/>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1351026" y="1248156"/>
            <a:ext cx="6439662" cy="1632204"/>
          </a:xfrm>
        </p:spPr>
        <p:txBody>
          <a:bodyPr anchor="ctr">
            <a:normAutofit/>
          </a:bodyPr>
          <a:lstStyle>
            <a:lvl1pPr algn="ctr">
              <a:defRPr sz="495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1865376" y="3106674"/>
            <a:ext cx="5417820" cy="514350"/>
          </a:xfrm>
          <a:solidFill>
            <a:schemeClr val="accent1"/>
          </a:solidFill>
        </p:spPr>
        <p:txBody>
          <a:bodyPr anchor="ctr">
            <a:normAutofit/>
          </a:bodyPr>
          <a:lstStyle>
            <a:lvl1pPr marL="0" indent="0" algn="ctr">
              <a:buNone/>
              <a:defRPr sz="21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333594823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with 3 pictures">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2CD68929-9BD1-4A1E-9C1E-5B980D986EC1}"/>
              </a:ext>
            </a:extLst>
          </p:cNvPr>
          <p:cNvSpPr/>
          <p:nvPr/>
        </p:nvSpPr>
        <p:spPr>
          <a:xfrm>
            <a:off x="307182" y="475215"/>
            <a:ext cx="3695560" cy="4121944"/>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630936" y="733806"/>
            <a:ext cx="3044952" cy="829818"/>
          </a:xfrm>
        </p:spPr>
        <p:txBody>
          <a:bodyPr anchor="ctr">
            <a:normAutofit/>
          </a:bodyPr>
          <a:lstStyle>
            <a:lvl1pPr>
              <a:defRPr sz="21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630936" y="1769364"/>
            <a:ext cx="3044952" cy="2571750"/>
          </a:xfrm>
        </p:spPr>
        <p:txBody>
          <a:bodyPr/>
          <a:lstStyle>
            <a:lvl1pPr marL="0" indent="0">
              <a:buNone/>
              <a:defRPr sz="1350"/>
            </a:lvl1pPr>
          </a:lstStyle>
          <a:p>
            <a:pPr lvl="0"/>
            <a:r>
              <a:rPr lang="en-US"/>
              <a:t>Click to edit Master text styles</a:t>
            </a: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6720840" y="425196"/>
            <a:ext cx="2153412" cy="1755648"/>
          </a:xfrm>
        </p:spPr>
        <p:txBody>
          <a:bodyPr anchor="ctr"/>
          <a:lstStyle>
            <a:lvl1pPr algn="ctr">
              <a:buNone/>
              <a:defRPr/>
            </a:lvl1pPr>
          </a:lstStyle>
          <a:p>
            <a:r>
              <a:rPr lang="en-US"/>
              <a:t>Click icon to add picture</a:t>
            </a:r>
            <a:endParaRPr lang="en-US" dirty="0"/>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p:nvPr>
        </p:nvSpPr>
        <p:spPr>
          <a:xfrm>
            <a:off x="4382262" y="425196"/>
            <a:ext cx="2153412" cy="1755648"/>
          </a:xfrm>
        </p:spPr>
        <p:txBody>
          <a:bodyPr anchor="ctr"/>
          <a:lstStyle>
            <a:lvl1pPr algn="ctr">
              <a:buNone/>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B3ED68CE-A00C-4DD9-8065-B0E3D033BC20}"/>
              </a:ext>
            </a:extLst>
          </p:cNvPr>
          <p:cNvSpPr/>
          <p:nvPr/>
        </p:nvSpPr>
        <p:spPr>
          <a:xfrm>
            <a:off x="259175" y="877824"/>
            <a:ext cx="96012" cy="5280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B3EDCB6-603C-4A22-80E6-232A6202452A}"/>
              </a:ext>
            </a:extLst>
          </p:cNvPr>
          <p:cNvSpPr/>
          <p:nvPr/>
        </p:nvSpPr>
        <p:spPr>
          <a:xfrm>
            <a:off x="658094" y="1591056"/>
            <a:ext cx="2968988" cy="685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Picture Placeholder 14">
            <a:extLst>
              <a:ext uri="{FF2B5EF4-FFF2-40B4-BE49-F238E27FC236}">
                <a16:creationId xmlns:a16="http://schemas.microsoft.com/office/drawing/2014/main" id="{FBB9124E-D1EB-4540-B1E1-DF3CD388BB27}"/>
              </a:ext>
            </a:extLst>
          </p:cNvPr>
          <p:cNvSpPr>
            <a:spLocks noGrp="1"/>
          </p:cNvSpPr>
          <p:nvPr>
            <p:ph type="pic" sz="quarter" idx="17"/>
          </p:nvPr>
        </p:nvSpPr>
        <p:spPr>
          <a:xfrm>
            <a:off x="4382262" y="2331720"/>
            <a:ext cx="4491990" cy="2290572"/>
          </a:xfrm>
        </p:spPr>
        <p:txBody>
          <a:bodyPr anchor="ctr"/>
          <a:lstStyle>
            <a:lvl1pPr algn="ctr">
              <a:buNone/>
              <a:defRPr/>
            </a:lvl1pPr>
          </a:lstStyle>
          <a:p>
            <a:r>
              <a:rPr lang="en-US"/>
              <a:t>Click icon to add picture</a:t>
            </a:r>
            <a:endParaRPr lang="en-US" dirty="0"/>
          </a:p>
        </p:txBody>
      </p:sp>
      <p:sp>
        <p:nvSpPr>
          <p:cNvPr id="18" name="Date Placeholder 17">
            <a:extLst>
              <a:ext uri="{FF2B5EF4-FFF2-40B4-BE49-F238E27FC236}">
                <a16:creationId xmlns:a16="http://schemas.microsoft.com/office/drawing/2014/main" id="{88171D0F-B23C-4DA9-9F5D-C5F480A4C5BE}"/>
              </a:ext>
            </a:extLst>
          </p:cNvPr>
          <p:cNvSpPr>
            <a:spLocks noGrp="1"/>
          </p:cNvSpPr>
          <p:nvPr>
            <p:ph type="dt" sz="half" idx="18"/>
          </p:nvPr>
        </p:nvSpPr>
        <p:spPr>
          <a:xfrm>
            <a:off x="678942" y="4767263"/>
            <a:ext cx="2057400" cy="273844"/>
          </a:xfrm>
        </p:spPr>
        <p:txBody>
          <a:bodyPr/>
          <a:lstStyle/>
          <a:p>
            <a:r>
              <a:rPr lang="en-US"/>
              <a:t>9/4/20XX</a:t>
            </a:r>
            <a:endParaRPr lang="en-US" dirty="0"/>
          </a:p>
        </p:txBody>
      </p:sp>
      <p:sp>
        <p:nvSpPr>
          <p:cNvPr id="19" name="Footer Placeholder 18">
            <a:extLst>
              <a:ext uri="{FF2B5EF4-FFF2-40B4-BE49-F238E27FC236}">
                <a16:creationId xmlns:a16="http://schemas.microsoft.com/office/drawing/2014/main" id="{69186A5E-A88B-4AD5-8730-E1679229BB98}"/>
              </a:ext>
            </a:extLst>
          </p:cNvPr>
          <p:cNvSpPr>
            <a:spLocks noGrp="1"/>
          </p:cNvSpPr>
          <p:nvPr>
            <p:ph type="ftr" sz="quarter" idx="19"/>
          </p:nvPr>
        </p:nvSpPr>
        <p:spPr/>
        <p:txBody>
          <a:bodyPr/>
          <a:lstStyle/>
          <a:p>
            <a:r>
              <a:rPr lang="en-US"/>
              <a:t>Presentation Title</a:t>
            </a:r>
            <a:endParaRPr lang="en-US" dirty="0"/>
          </a:p>
        </p:txBody>
      </p:sp>
      <p:sp>
        <p:nvSpPr>
          <p:cNvPr id="20" name="Slide Number Placeholder 19">
            <a:extLst>
              <a:ext uri="{FF2B5EF4-FFF2-40B4-BE49-F238E27FC236}">
                <a16:creationId xmlns:a16="http://schemas.microsoft.com/office/drawing/2014/main" id="{FDD4F609-6DE6-4637-A216-DB19D982FF19}"/>
              </a:ext>
            </a:extLst>
          </p:cNvPr>
          <p:cNvSpPr>
            <a:spLocks noGrp="1"/>
          </p:cNvSpPr>
          <p:nvPr>
            <p:ph type="sldNum" sz="quarter" idx="20"/>
          </p:nvPr>
        </p:nvSpPr>
        <p:spPr>
          <a:xfrm>
            <a:off x="6405372" y="4767263"/>
            <a:ext cx="2057400" cy="273844"/>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817054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ontent with 4 pictures">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2CD68929-9BD1-4A1E-9C1E-5B980D986EC1}"/>
              </a:ext>
            </a:extLst>
          </p:cNvPr>
          <p:cNvSpPr/>
          <p:nvPr/>
        </p:nvSpPr>
        <p:spPr>
          <a:xfrm>
            <a:off x="5493258" y="473202"/>
            <a:ext cx="3387852" cy="4121944"/>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5829300" y="733806"/>
            <a:ext cx="2791206" cy="829818"/>
          </a:xfrm>
        </p:spPr>
        <p:txBody>
          <a:bodyPr anchor="ctr">
            <a:normAutofit/>
          </a:bodyPr>
          <a:lstStyle>
            <a:lvl1pPr>
              <a:defRPr sz="2100"/>
            </a:lvl1pPr>
          </a:lstStyle>
          <a:p>
            <a:r>
              <a:rPr lang="en-US"/>
              <a:t>Click to edit Master title style</a:t>
            </a:r>
            <a:endParaRPr lang="en-US" dirty="0"/>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2825496" y="473202"/>
            <a:ext cx="2434590" cy="2016252"/>
          </a:xfrm>
        </p:spPr>
        <p:txBody>
          <a:bodyPr anchor="ctr"/>
          <a:lstStyle>
            <a:lvl1pPr algn="ctr">
              <a:buNone/>
              <a:defRPr/>
            </a:lvl1pPr>
          </a:lstStyle>
          <a:p>
            <a:r>
              <a:rPr lang="en-US"/>
              <a:t>Click icon to add picture</a:t>
            </a:r>
            <a:endParaRPr lang="en-US" dirty="0"/>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p:nvPr>
        </p:nvSpPr>
        <p:spPr>
          <a:xfrm>
            <a:off x="308610" y="473202"/>
            <a:ext cx="2434590" cy="2016252"/>
          </a:xfrm>
        </p:spPr>
        <p:txBody>
          <a:bodyPr anchor="ctr"/>
          <a:lstStyle>
            <a:lvl1pPr algn="ctr">
              <a:buNone/>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B3ED68CE-A00C-4DD9-8065-B0E3D033BC20}"/>
              </a:ext>
            </a:extLst>
          </p:cNvPr>
          <p:cNvSpPr/>
          <p:nvPr/>
        </p:nvSpPr>
        <p:spPr>
          <a:xfrm>
            <a:off x="5445252" y="884682"/>
            <a:ext cx="96012" cy="5280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Picture Placeholder 14">
            <a:extLst>
              <a:ext uri="{FF2B5EF4-FFF2-40B4-BE49-F238E27FC236}">
                <a16:creationId xmlns:a16="http://schemas.microsoft.com/office/drawing/2014/main" id="{FBB9124E-D1EB-4540-B1E1-DF3CD388BB27}"/>
              </a:ext>
            </a:extLst>
          </p:cNvPr>
          <p:cNvSpPr>
            <a:spLocks noGrp="1"/>
          </p:cNvSpPr>
          <p:nvPr>
            <p:ph type="pic" sz="quarter" idx="17"/>
          </p:nvPr>
        </p:nvSpPr>
        <p:spPr>
          <a:xfrm>
            <a:off x="308610" y="2578608"/>
            <a:ext cx="2434590" cy="2016252"/>
          </a:xfrm>
        </p:spPr>
        <p:txBody>
          <a:bodyPr anchor="ctr"/>
          <a:lstStyle>
            <a:lvl1pPr algn="ctr">
              <a:buNone/>
              <a:defRPr/>
            </a:lvl1pPr>
          </a:lstStyle>
          <a:p>
            <a:r>
              <a:rPr lang="en-US"/>
              <a:t>Click icon to add picture</a:t>
            </a:r>
            <a:endParaRPr lang="en-US" dirty="0"/>
          </a:p>
        </p:txBody>
      </p:sp>
      <p:sp>
        <p:nvSpPr>
          <p:cNvPr id="18" name="Date Placeholder 17">
            <a:extLst>
              <a:ext uri="{FF2B5EF4-FFF2-40B4-BE49-F238E27FC236}">
                <a16:creationId xmlns:a16="http://schemas.microsoft.com/office/drawing/2014/main" id="{88171D0F-B23C-4DA9-9F5D-C5F480A4C5BE}"/>
              </a:ext>
            </a:extLst>
          </p:cNvPr>
          <p:cNvSpPr>
            <a:spLocks noGrp="1"/>
          </p:cNvSpPr>
          <p:nvPr>
            <p:ph type="dt" sz="half" idx="18"/>
          </p:nvPr>
        </p:nvSpPr>
        <p:spPr>
          <a:xfrm>
            <a:off x="678942" y="4767263"/>
            <a:ext cx="2057400" cy="273844"/>
          </a:xfrm>
        </p:spPr>
        <p:txBody>
          <a:bodyPr/>
          <a:lstStyle/>
          <a:p>
            <a:r>
              <a:rPr lang="en-US"/>
              <a:t>9/4/20XX</a:t>
            </a:r>
            <a:endParaRPr lang="en-US" dirty="0"/>
          </a:p>
        </p:txBody>
      </p:sp>
      <p:sp>
        <p:nvSpPr>
          <p:cNvPr id="19" name="Footer Placeholder 18">
            <a:extLst>
              <a:ext uri="{FF2B5EF4-FFF2-40B4-BE49-F238E27FC236}">
                <a16:creationId xmlns:a16="http://schemas.microsoft.com/office/drawing/2014/main" id="{69186A5E-A88B-4AD5-8730-E1679229BB98}"/>
              </a:ext>
            </a:extLst>
          </p:cNvPr>
          <p:cNvSpPr>
            <a:spLocks noGrp="1"/>
          </p:cNvSpPr>
          <p:nvPr>
            <p:ph type="ftr" sz="quarter" idx="19"/>
          </p:nvPr>
        </p:nvSpPr>
        <p:spPr/>
        <p:txBody>
          <a:bodyPr/>
          <a:lstStyle/>
          <a:p>
            <a:r>
              <a:rPr lang="en-US"/>
              <a:t>Presentation Title</a:t>
            </a:r>
            <a:endParaRPr lang="en-US" dirty="0"/>
          </a:p>
        </p:txBody>
      </p:sp>
      <p:sp>
        <p:nvSpPr>
          <p:cNvPr id="20" name="Slide Number Placeholder 19">
            <a:extLst>
              <a:ext uri="{FF2B5EF4-FFF2-40B4-BE49-F238E27FC236}">
                <a16:creationId xmlns:a16="http://schemas.microsoft.com/office/drawing/2014/main" id="{FDD4F609-6DE6-4637-A216-DB19D982FF19}"/>
              </a:ext>
            </a:extLst>
          </p:cNvPr>
          <p:cNvSpPr>
            <a:spLocks noGrp="1"/>
          </p:cNvSpPr>
          <p:nvPr>
            <p:ph type="sldNum" sz="quarter" idx="20"/>
          </p:nvPr>
        </p:nvSpPr>
        <p:spPr>
          <a:xfrm>
            <a:off x="6405372" y="4767263"/>
            <a:ext cx="2057400" cy="273844"/>
          </a:xfrm>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6" name="Rectangle 5">
            <a:extLst>
              <a:ext uri="{FF2B5EF4-FFF2-40B4-BE49-F238E27FC236}">
                <a16:creationId xmlns:a16="http://schemas.microsoft.com/office/drawing/2014/main" id="{525280B1-DD77-4ADB-A6FC-71309BCB66E1}"/>
              </a:ext>
            </a:extLst>
          </p:cNvPr>
          <p:cNvSpPr/>
          <p:nvPr/>
        </p:nvSpPr>
        <p:spPr>
          <a:xfrm>
            <a:off x="5844163" y="1639062"/>
            <a:ext cx="2762390" cy="685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Picture Placeholder 14">
            <a:extLst>
              <a:ext uri="{FF2B5EF4-FFF2-40B4-BE49-F238E27FC236}">
                <a16:creationId xmlns:a16="http://schemas.microsoft.com/office/drawing/2014/main" id="{6B8374DB-2C54-426F-9768-7B838BE1F98D}"/>
              </a:ext>
            </a:extLst>
          </p:cNvPr>
          <p:cNvSpPr>
            <a:spLocks noGrp="1"/>
          </p:cNvSpPr>
          <p:nvPr>
            <p:ph type="pic" sz="quarter" idx="21"/>
          </p:nvPr>
        </p:nvSpPr>
        <p:spPr>
          <a:xfrm>
            <a:off x="2825496" y="2578608"/>
            <a:ext cx="2434590" cy="2016252"/>
          </a:xfrm>
        </p:spPr>
        <p:txBody>
          <a:bodyPr anchor="ctr"/>
          <a:lstStyle>
            <a:lvl1pPr algn="ctr">
              <a:buNone/>
              <a:defRPr/>
            </a:lvl1pPr>
          </a:lstStyle>
          <a:p>
            <a:r>
              <a:rPr lang="en-US"/>
              <a:t>Click icon to add picture</a:t>
            </a:r>
            <a:endParaRPr lang="en-US" dirty="0"/>
          </a:p>
        </p:txBody>
      </p:sp>
      <p:sp>
        <p:nvSpPr>
          <p:cNvPr id="8" name="Text Placeholder 7">
            <a:extLst>
              <a:ext uri="{FF2B5EF4-FFF2-40B4-BE49-F238E27FC236}">
                <a16:creationId xmlns:a16="http://schemas.microsoft.com/office/drawing/2014/main" id="{A0D33A8D-B0BB-4920-AAC4-6EE9952AA556}"/>
              </a:ext>
            </a:extLst>
          </p:cNvPr>
          <p:cNvSpPr>
            <a:spLocks noGrp="1"/>
          </p:cNvSpPr>
          <p:nvPr>
            <p:ph type="body" sz="quarter" idx="22"/>
          </p:nvPr>
        </p:nvSpPr>
        <p:spPr>
          <a:xfrm>
            <a:off x="5829300" y="2324863"/>
            <a:ext cx="2790825" cy="335756"/>
          </a:xfrm>
        </p:spPr>
        <p:txBody>
          <a:bodyPr/>
          <a:lstStyle>
            <a:lvl1pPr marL="0" indent="0">
              <a:buNone/>
              <a:defRPr sz="1200"/>
            </a:lvl1pPr>
          </a:lstStyle>
          <a:p>
            <a:pPr lvl="0"/>
            <a:r>
              <a:rPr lang="en-US"/>
              <a:t>Click to edit Master text styles</a:t>
            </a:r>
          </a:p>
        </p:txBody>
      </p:sp>
      <p:sp>
        <p:nvSpPr>
          <p:cNvPr id="21" name="Text Placeholder 7">
            <a:extLst>
              <a:ext uri="{FF2B5EF4-FFF2-40B4-BE49-F238E27FC236}">
                <a16:creationId xmlns:a16="http://schemas.microsoft.com/office/drawing/2014/main" id="{FC2F80E1-DA5D-4EBA-BDBC-FFD24776ED07}"/>
              </a:ext>
            </a:extLst>
          </p:cNvPr>
          <p:cNvSpPr>
            <a:spLocks noGrp="1"/>
          </p:cNvSpPr>
          <p:nvPr>
            <p:ph type="body" sz="quarter" idx="23"/>
          </p:nvPr>
        </p:nvSpPr>
        <p:spPr>
          <a:xfrm>
            <a:off x="5829300" y="3161539"/>
            <a:ext cx="2790825" cy="335756"/>
          </a:xfrm>
        </p:spPr>
        <p:txBody>
          <a:bodyPr/>
          <a:lstStyle>
            <a:lvl1pPr marL="0" indent="0">
              <a:buNone/>
              <a:defRPr sz="1200"/>
            </a:lvl1pPr>
          </a:lstStyle>
          <a:p>
            <a:pPr lvl="0"/>
            <a:r>
              <a:rPr lang="en-US"/>
              <a:t>Click to edit Master text styles</a:t>
            </a:r>
          </a:p>
        </p:txBody>
      </p:sp>
      <p:sp>
        <p:nvSpPr>
          <p:cNvPr id="22" name="Text Placeholder 7">
            <a:extLst>
              <a:ext uri="{FF2B5EF4-FFF2-40B4-BE49-F238E27FC236}">
                <a16:creationId xmlns:a16="http://schemas.microsoft.com/office/drawing/2014/main" id="{536A3E74-5D94-4FE5-A5F8-7DA032AD48AF}"/>
              </a:ext>
            </a:extLst>
          </p:cNvPr>
          <p:cNvSpPr>
            <a:spLocks noGrp="1"/>
          </p:cNvSpPr>
          <p:nvPr>
            <p:ph type="body" sz="quarter" idx="24"/>
          </p:nvPr>
        </p:nvSpPr>
        <p:spPr>
          <a:xfrm>
            <a:off x="5829300" y="3991357"/>
            <a:ext cx="2790825" cy="335756"/>
          </a:xfrm>
        </p:spPr>
        <p:txBody>
          <a:bodyPr/>
          <a:lstStyle>
            <a:lvl1pPr marL="0" indent="0">
              <a:buNone/>
              <a:defRPr sz="1200"/>
            </a:lvl1pPr>
          </a:lstStyle>
          <a:p>
            <a:pPr lvl="0"/>
            <a:r>
              <a:rPr lang="en-US"/>
              <a:t>Click to edit Master text styles</a:t>
            </a:r>
          </a:p>
        </p:txBody>
      </p:sp>
      <p:sp>
        <p:nvSpPr>
          <p:cNvPr id="23" name="Picture Placeholder 14">
            <a:extLst>
              <a:ext uri="{FF2B5EF4-FFF2-40B4-BE49-F238E27FC236}">
                <a16:creationId xmlns:a16="http://schemas.microsoft.com/office/drawing/2014/main" id="{A36D2011-9E99-44AA-8612-4EEBAAA5D036}"/>
              </a:ext>
            </a:extLst>
          </p:cNvPr>
          <p:cNvSpPr>
            <a:spLocks noGrp="1"/>
          </p:cNvSpPr>
          <p:nvPr>
            <p:ph type="pic" sz="quarter" idx="25" hasCustomPrompt="1"/>
          </p:nvPr>
        </p:nvSpPr>
        <p:spPr>
          <a:xfrm>
            <a:off x="5829300" y="1899666"/>
            <a:ext cx="342900" cy="342900"/>
          </a:xfrm>
        </p:spPr>
        <p:txBody>
          <a:bodyPr anchor="ctr"/>
          <a:lstStyle>
            <a:lvl1pPr algn="ctr">
              <a:buNone/>
              <a:defRPr sz="675"/>
            </a:lvl1pPr>
          </a:lstStyle>
          <a:p>
            <a:r>
              <a:rPr lang="en-US" dirty="0"/>
              <a:t>Icon</a:t>
            </a:r>
          </a:p>
        </p:txBody>
      </p:sp>
      <p:sp>
        <p:nvSpPr>
          <p:cNvPr id="24" name="Picture Placeholder 14">
            <a:extLst>
              <a:ext uri="{FF2B5EF4-FFF2-40B4-BE49-F238E27FC236}">
                <a16:creationId xmlns:a16="http://schemas.microsoft.com/office/drawing/2014/main" id="{80B0958E-0709-4604-ADAF-A6137275F31B}"/>
              </a:ext>
            </a:extLst>
          </p:cNvPr>
          <p:cNvSpPr>
            <a:spLocks noGrp="1"/>
          </p:cNvSpPr>
          <p:nvPr>
            <p:ph type="pic" sz="quarter" idx="26" hasCustomPrompt="1"/>
          </p:nvPr>
        </p:nvSpPr>
        <p:spPr>
          <a:xfrm>
            <a:off x="5829300" y="2722626"/>
            <a:ext cx="342900" cy="342900"/>
          </a:xfrm>
        </p:spPr>
        <p:txBody>
          <a:bodyPr anchor="ctr"/>
          <a:lstStyle>
            <a:lvl1pPr algn="ctr">
              <a:buNone/>
              <a:defRPr sz="675"/>
            </a:lvl1pPr>
          </a:lstStyle>
          <a:p>
            <a:r>
              <a:rPr lang="en-US" dirty="0"/>
              <a:t>Icon</a:t>
            </a:r>
          </a:p>
        </p:txBody>
      </p:sp>
      <p:sp>
        <p:nvSpPr>
          <p:cNvPr id="25" name="Picture Placeholder 14">
            <a:extLst>
              <a:ext uri="{FF2B5EF4-FFF2-40B4-BE49-F238E27FC236}">
                <a16:creationId xmlns:a16="http://schemas.microsoft.com/office/drawing/2014/main" id="{F4A09204-1398-472F-B713-0AD49188773D}"/>
              </a:ext>
            </a:extLst>
          </p:cNvPr>
          <p:cNvSpPr>
            <a:spLocks noGrp="1"/>
          </p:cNvSpPr>
          <p:nvPr>
            <p:ph type="pic" sz="quarter" idx="27" hasCustomPrompt="1"/>
          </p:nvPr>
        </p:nvSpPr>
        <p:spPr>
          <a:xfrm>
            <a:off x="5829300" y="3566160"/>
            <a:ext cx="342900" cy="342900"/>
          </a:xfrm>
        </p:spPr>
        <p:txBody>
          <a:bodyPr anchor="ctr"/>
          <a:lstStyle>
            <a:lvl1pPr algn="ctr">
              <a:buNone/>
              <a:defRPr sz="675"/>
            </a:lvl1pPr>
          </a:lstStyle>
          <a:p>
            <a:r>
              <a:rPr lang="en-US" dirty="0"/>
              <a:t>Icon</a:t>
            </a:r>
          </a:p>
        </p:txBody>
      </p:sp>
    </p:spTree>
    <p:extLst>
      <p:ext uri="{BB962C8B-B14F-4D97-AF65-F5344CB8AC3E}">
        <p14:creationId xmlns:p14="http://schemas.microsoft.com/office/powerpoint/2010/main" val="370792605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499390" y="1150144"/>
            <a:ext cx="8187797" cy="2843213"/>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456813" y="2228849"/>
            <a:ext cx="96012"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809244" y="1453896"/>
            <a:ext cx="7632954" cy="2242566"/>
          </a:xfrm>
        </p:spPr>
        <p:txBody>
          <a:bodyPr>
            <a:normAutofit/>
          </a:bodyPr>
          <a:lstStyle>
            <a:lvl1pPr>
              <a:defRPr sz="405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r>
              <a:rPr lang="en-US"/>
              <a:t>9/4/20XX</a:t>
            </a:r>
            <a:endParaRPr lang="en-US" dirty="0"/>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90786048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r>
              <a:rPr lang="en-US"/>
              <a:t>9/4/20XX</a:t>
            </a:r>
            <a:endParaRPr lang="en-US" dirty="0"/>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r>
              <a:rPr lang="en-US"/>
              <a:t>Presentation Title</a:t>
            </a:r>
            <a:endParaRPr lang="en-US" dirty="0"/>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578565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418658" y="871525"/>
            <a:ext cx="2805555" cy="3482508"/>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374126" y="1213781"/>
            <a:ext cx="109728" cy="6172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651510" y="1282446"/>
            <a:ext cx="2324862" cy="1282446"/>
          </a:xfrm>
        </p:spPr>
        <p:txBody>
          <a:bodyPr tIns="45720" anchor="t">
            <a:normAutofit/>
          </a:bodyPr>
          <a:lstStyle>
            <a:lvl1pPr>
              <a:lnSpc>
                <a:spcPct val="100000"/>
              </a:lnSpc>
              <a:defRPr sz="255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3723894" y="1282446"/>
            <a:ext cx="5047488" cy="3072384"/>
          </a:xfrm>
        </p:spPr>
        <p:txBody>
          <a:bodyPr/>
          <a:lstStyle>
            <a:lvl1pPr>
              <a:defRPr sz="2100"/>
            </a:lvl1pPr>
            <a:lvl2pPr>
              <a:defRPr sz="1800"/>
            </a:lvl2pPr>
            <a:lvl3pPr>
              <a:defRPr sz="15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651510" y="2571750"/>
            <a:ext cx="2324862" cy="1549908"/>
          </a:xfrm>
        </p:spPr>
        <p:txBody>
          <a:bodyP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651510" y="4767263"/>
            <a:ext cx="2057400" cy="273844"/>
          </a:xfrm>
        </p:spPr>
        <p:txBody>
          <a:bodyPr/>
          <a:lstStyle/>
          <a:p>
            <a:r>
              <a:rPr lang="en-US"/>
              <a:t>9/4/20XX</a:t>
            </a:r>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r>
              <a:rPr lang="en-US"/>
              <a:t>Presentation Title</a:t>
            </a:r>
            <a:endParaRPr lang="en-US" dirty="0"/>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79621461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418658" y="871525"/>
            <a:ext cx="2805555" cy="3482508"/>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374126" y="1213781"/>
            <a:ext cx="109728" cy="6172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651510" y="1282446"/>
            <a:ext cx="2324862" cy="1282446"/>
          </a:xfrm>
        </p:spPr>
        <p:txBody>
          <a:bodyPr tIns="45720" anchor="t">
            <a:normAutofit/>
          </a:bodyPr>
          <a:lstStyle>
            <a:lvl1pPr>
              <a:lnSpc>
                <a:spcPct val="100000"/>
              </a:lnSpc>
              <a:defRPr sz="255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3723894" y="870966"/>
            <a:ext cx="5047488" cy="3483864"/>
          </a:xfrm>
        </p:spPr>
        <p:txBody>
          <a:bodyPr>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651510" y="2578608"/>
            <a:ext cx="2324862" cy="1543050"/>
          </a:xfrm>
        </p:spPr>
        <p:txBody>
          <a:bodyP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651510" y="4767263"/>
            <a:ext cx="2057400" cy="273844"/>
          </a:xfrm>
        </p:spPr>
        <p:txBody>
          <a:bodyPr/>
          <a:lstStyle/>
          <a:p>
            <a:r>
              <a:rPr lang="en-US"/>
              <a:t>9/4/20XX</a:t>
            </a:r>
            <a:endParaRPr lang="en-US" dirty="0"/>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r>
              <a:rPr lang="en-US"/>
              <a:t>Presentation Title</a:t>
            </a:r>
            <a:endParaRPr lang="en-US" dirty="0"/>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53280535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Titl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A325D4D-835D-41B6-9B16-A090AA088329}"/>
              </a:ext>
            </a:extLst>
          </p:cNvPr>
          <p:cNvSpPr>
            <a:spLocks noGrp="1"/>
          </p:cNvSpPr>
          <p:nvPr>
            <p:ph type="pic" sz="quarter" idx="10" hasCustomPrompt="1"/>
          </p:nvPr>
        </p:nvSpPr>
        <p:spPr>
          <a:xfrm>
            <a:off x="0" y="0"/>
            <a:ext cx="9144000" cy="5143500"/>
          </a:xfrm>
          <a:prstGeom prst="rect">
            <a:avLst/>
          </a:prstGeom>
        </p:spPr>
        <p:txBody>
          <a:bodyPr/>
          <a:lstStyle>
            <a:lvl1pPr marL="0" indent="0" algn="ctr">
              <a:buNone/>
              <a:defRPr/>
            </a:lvl1pPr>
          </a:lstStyle>
          <a:p>
            <a:r>
              <a:rPr lang="en-US" dirty="0"/>
              <a:t>Click to add photo</a:t>
            </a:r>
          </a:p>
        </p:txBody>
      </p:sp>
      <p:sp>
        <p:nvSpPr>
          <p:cNvPr id="3" name="Title 2">
            <a:extLst>
              <a:ext uri="{FF2B5EF4-FFF2-40B4-BE49-F238E27FC236}">
                <a16:creationId xmlns:a16="http://schemas.microsoft.com/office/drawing/2014/main" id="{D1D87D16-A856-42F4-9D8C-A0C1D482E52D}"/>
              </a:ext>
            </a:extLst>
          </p:cNvPr>
          <p:cNvSpPr>
            <a:spLocks noGrp="1"/>
          </p:cNvSpPr>
          <p:nvPr>
            <p:ph type="title" hasCustomPrompt="1"/>
          </p:nvPr>
        </p:nvSpPr>
        <p:spPr>
          <a:xfrm>
            <a:off x="0" y="1831539"/>
            <a:ext cx="9144000" cy="1068943"/>
          </a:xfrm>
          <a:prstGeom prst="rect">
            <a:avLst/>
          </a:prstGeom>
          <a:solidFill>
            <a:schemeClr val="accent4">
              <a:lumMod val="50000"/>
              <a:alpha val="55000"/>
            </a:schemeClr>
          </a:solidFill>
        </p:spPr>
        <p:txBody>
          <a:bodyPr anchor="ctr"/>
          <a:lstStyle>
            <a:lvl1pPr algn="ctr">
              <a:defRPr sz="4500" cap="all" spc="75" baseline="0">
                <a:solidFill>
                  <a:schemeClr val="accent1"/>
                </a:solidFill>
              </a:defRPr>
            </a:lvl1pPr>
          </a:lstStyle>
          <a:p>
            <a:r>
              <a:rPr lang="en-US" dirty="0"/>
              <a:t>Add title</a:t>
            </a:r>
          </a:p>
        </p:txBody>
      </p:sp>
      <p:sp>
        <p:nvSpPr>
          <p:cNvPr id="12" name="Text Placeholder 10">
            <a:extLst>
              <a:ext uri="{FF2B5EF4-FFF2-40B4-BE49-F238E27FC236}">
                <a16:creationId xmlns:a16="http://schemas.microsoft.com/office/drawing/2014/main" id="{BD39BB44-64AC-49A7-8555-2CC62AD7C2D6}"/>
              </a:ext>
            </a:extLst>
          </p:cNvPr>
          <p:cNvSpPr>
            <a:spLocks noGrp="1"/>
          </p:cNvSpPr>
          <p:nvPr>
            <p:ph type="body" sz="quarter" idx="12" hasCustomPrompt="1"/>
          </p:nvPr>
        </p:nvSpPr>
        <p:spPr>
          <a:xfrm>
            <a:off x="0" y="2900482"/>
            <a:ext cx="9144000" cy="777240"/>
          </a:xfrm>
          <a:prstGeom prst="rect">
            <a:avLst/>
          </a:prstGeom>
          <a:solidFill>
            <a:schemeClr val="accent4">
              <a:lumMod val="50000"/>
              <a:alpha val="55000"/>
            </a:schemeClr>
          </a:solidFill>
        </p:spPr>
        <p:txBody>
          <a:bodyPr anchor="ctr"/>
          <a:lstStyle>
            <a:lvl1pPr marL="0" indent="0" algn="ctr">
              <a:buNone/>
              <a:defRPr sz="1800" cap="none" spc="75" baseline="0">
                <a:solidFill>
                  <a:schemeClr val="bg1"/>
                </a:solidFill>
                <a:latin typeface="+mn-lt"/>
              </a:defRPr>
            </a:lvl1pPr>
          </a:lstStyle>
          <a:p>
            <a:pPr lvl="0"/>
            <a:r>
              <a:rPr lang="en-US" dirty="0"/>
              <a:t>Click to add subtitle</a:t>
            </a:r>
          </a:p>
        </p:txBody>
      </p:sp>
    </p:spTree>
    <p:extLst>
      <p:ext uri="{BB962C8B-B14F-4D97-AF65-F5344CB8AC3E}">
        <p14:creationId xmlns:p14="http://schemas.microsoft.com/office/powerpoint/2010/main" val="3721967105"/>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Divider Slide">
    <p:spTree>
      <p:nvGrpSpPr>
        <p:cNvPr id="1" name=""/>
        <p:cNvGrpSpPr/>
        <p:nvPr/>
      </p:nvGrpSpPr>
      <p:grpSpPr>
        <a:xfrm>
          <a:off x="0" y="0"/>
          <a:ext cx="0" cy="0"/>
          <a:chOff x="0" y="0"/>
          <a:chExt cx="0" cy="0"/>
        </a:xfrm>
      </p:grpSpPr>
      <p:sp>
        <p:nvSpPr>
          <p:cNvPr id="7" name="Picture Placeholder 7">
            <a:extLst>
              <a:ext uri="{FF2B5EF4-FFF2-40B4-BE49-F238E27FC236}">
                <a16:creationId xmlns:a16="http://schemas.microsoft.com/office/drawing/2014/main" id="{02728A58-8DE2-4B1C-B6CA-F2AED56F4504}"/>
              </a:ext>
            </a:extLst>
          </p:cNvPr>
          <p:cNvSpPr>
            <a:spLocks noGrp="1"/>
          </p:cNvSpPr>
          <p:nvPr>
            <p:ph type="pic" sz="quarter" idx="10" hasCustomPrompt="1"/>
          </p:nvPr>
        </p:nvSpPr>
        <p:spPr>
          <a:xfrm>
            <a:off x="0" y="0"/>
            <a:ext cx="9144000" cy="5143500"/>
          </a:xfrm>
          <a:prstGeom prst="rect">
            <a:avLst/>
          </a:prstGeom>
        </p:spPr>
        <p:txBody>
          <a:bodyPr/>
          <a:lstStyle>
            <a:lvl1pPr marL="0" indent="0" algn="ctr">
              <a:buNone/>
              <a:defRPr/>
            </a:lvl1pPr>
          </a:lstStyle>
          <a:p>
            <a:r>
              <a:rPr lang="en-US" dirty="0"/>
              <a:t>Click to add photo</a:t>
            </a:r>
          </a:p>
        </p:txBody>
      </p:sp>
      <p:sp>
        <p:nvSpPr>
          <p:cNvPr id="2" name="Title 1">
            <a:extLst>
              <a:ext uri="{FF2B5EF4-FFF2-40B4-BE49-F238E27FC236}">
                <a16:creationId xmlns:a16="http://schemas.microsoft.com/office/drawing/2014/main" id="{B69D7CAC-EE78-4BAE-94EA-EBE4BB118115}"/>
              </a:ext>
            </a:extLst>
          </p:cNvPr>
          <p:cNvSpPr>
            <a:spLocks noGrp="1"/>
          </p:cNvSpPr>
          <p:nvPr>
            <p:ph type="title" hasCustomPrompt="1"/>
          </p:nvPr>
        </p:nvSpPr>
        <p:spPr>
          <a:xfrm>
            <a:off x="0" y="1781886"/>
            <a:ext cx="9144000" cy="3368387"/>
          </a:xfrm>
          <a:prstGeom prst="rect">
            <a:avLst/>
          </a:prstGeom>
          <a:solidFill>
            <a:schemeClr val="accent4">
              <a:lumMod val="50000"/>
              <a:alpha val="55000"/>
            </a:schemeClr>
          </a:solidFill>
        </p:spPr>
        <p:txBody>
          <a:bodyPr lIns="3657600" tIns="182880" rIns="3657600"/>
          <a:lstStyle>
            <a:lvl1pPr algn="ctr">
              <a:defRPr sz="4500" cap="all" spc="75" baseline="0">
                <a:solidFill>
                  <a:schemeClr val="accent5"/>
                </a:solidFill>
              </a:defRPr>
            </a:lvl1pPr>
          </a:lstStyle>
          <a:p>
            <a:r>
              <a:rPr lang="en-US" dirty="0"/>
              <a:t>Click to add title</a:t>
            </a:r>
          </a:p>
        </p:txBody>
      </p:sp>
    </p:spTree>
    <p:extLst>
      <p:ext uri="{BB962C8B-B14F-4D97-AF65-F5344CB8AC3E}">
        <p14:creationId xmlns:p14="http://schemas.microsoft.com/office/powerpoint/2010/main" val="1545884785"/>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056610" y="1622794"/>
            <a:ext cx="3458240" cy="30099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4692946" y="1622794"/>
            <a:ext cx="3640322" cy="30099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lvl1pPr>
              <a:defRPr>
                <a:solidFill>
                  <a:schemeClr val="bg2"/>
                </a:solidFill>
              </a:defRPr>
            </a:lvl1pPr>
          </a:lstStyle>
          <a:p>
            <a:r>
              <a:rPr lang="en-US"/>
              <a:t>9/4/20XX</a:t>
            </a:r>
            <a:endParaRPr lang="en-US" dirty="0"/>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r>
              <a:rPr lang="en-US"/>
              <a:t>Presentation Title</a:t>
            </a:r>
            <a:endParaRPr lang="en-US" dirty="0"/>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lvl1pPr>
              <a:defRPr>
                <a:solidFill>
                  <a:schemeClr val="bg2"/>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986253934"/>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1">
  <p:cSld name="Caption 1">
    <p:spTree>
      <p:nvGrpSpPr>
        <p:cNvPr id="1" name="Shape 54"/>
        <p:cNvGrpSpPr/>
        <p:nvPr/>
      </p:nvGrpSpPr>
      <p:grpSpPr>
        <a:xfrm>
          <a:off x="0" y="0"/>
          <a:ext cx="0" cy="0"/>
          <a:chOff x="0" y="0"/>
          <a:chExt cx="0" cy="0"/>
        </a:xfrm>
      </p:grpSpPr>
      <p:sp>
        <p:nvSpPr>
          <p:cNvPr id="55" name="Google Shape;55;gf428a5bdae_0_104"/>
          <p:cNvSpPr txBox="1">
            <a:spLocks noGrp="1"/>
          </p:cNvSpPr>
          <p:nvPr>
            <p:ph type="title"/>
          </p:nvPr>
        </p:nvSpPr>
        <p:spPr>
          <a:xfrm>
            <a:off x="5976000" y="1445100"/>
            <a:ext cx="2472975" cy="2253375"/>
          </a:xfrm>
          <a:prstGeom prst="rect">
            <a:avLst/>
          </a:prstGeom>
          <a:noFill/>
          <a:ln>
            <a:noFill/>
          </a:ln>
        </p:spPr>
        <p:txBody>
          <a:bodyPr spcFirstLastPara="1" wrap="square" lIns="91425" tIns="91425" rIns="91425" bIns="91425" anchor="ctr" anchorCtr="0">
            <a:noAutofit/>
          </a:bodyPr>
          <a:lstStyle>
            <a:lvl1pPr lvl="0" algn="l" rtl="0">
              <a:lnSpc>
                <a:spcPct val="90000"/>
              </a:lnSpc>
              <a:spcBef>
                <a:spcPts val="0"/>
              </a:spcBef>
              <a:spcAft>
                <a:spcPts val="0"/>
              </a:spcAft>
              <a:buClr>
                <a:schemeClr val="lt2"/>
              </a:buClr>
              <a:buSzPts val="1800"/>
              <a:buFont typeface="Raleway"/>
              <a:buNone/>
              <a:defRPr sz="1800" b="0">
                <a:solidFill>
                  <a:schemeClr val="lt2"/>
                </a:solidFill>
                <a:latin typeface="Raleway"/>
                <a:ea typeface="Raleway"/>
                <a:cs typeface="Raleway"/>
                <a:sym typeface="Raleway"/>
              </a:defRPr>
            </a:lvl1pPr>
            <a:lvl2pPr lvl="1" rtl="0">
              <a:spcBef>
                <a:spcPts val="0"/>
              </a:spcBef>
              <a:spcAft>
                <a:spcPts val="0"/>
              </a:spcAft>
              <a:buClr>
                <a:schemeClr val="lt2"/>
              </a:buClr>
              <a:buSzPts val="1800"/>
              <a:buFont typeface="Raleway"/>
              <a:buNone/>
              <a:defRPr sz="1800" b="0">
                <a:solidFill>
                  <a:schemeClr val="lt2"/>
                </a:solidFill>
                <a:latin typeface="Raleway"/>
                <a:ea typeface="Raleway"/>
                <a:cs typeface="Raleway"/>
                <a:sym typeface="Raleway"/>
              </a:defRPr>
            </a:lvl2pPr>
            <a:lvl3pPr lvl="2" rtl="0">
              <a:spcBef>
                <a:spcPts val="0"/>
              </a:spcBef>
              <a:spcAft>
                <a:spcPts val="0"/>
              </a:spcAft>
              <a:buClr>
                <a:schemeClr val="lt2"/>
              </a:buClr>
              <a:buSzPts val="1800"/>
              <a:buFont typeface="Raleway"/>
              <a:buNone/>
              <a:defRPr sz="1800" b="0">
                <a:solidFill>
                  <a:schemeClr val="lt2"/>
                </a:solidFill>
                <a:latin typeface="Raleway"/>
                <a:ea typeface="Raleway"/>
                <a:cs typeface="Raleway"/>
                <a:sym typeface="Raleway"/>
              </a:defRPr>
            </a:lvl3pPr>
            <a:lvl4pPr lvl="3" rtl="0">
              <a:spcBef>
                <a:spcPts val="0"/>
              </a:spcBef>
              <a:spcAft>
                <a:spcPts val="0"/>
              </a:spcAft>
              <a:buClr>
                <a:schemeClr val="lt2"/>
              </a:buClr>
              <a:buSzPts val="1800"/>
              <a:buFont typeface="Raleway"/>
              <a:buNone/>
              <a:defRPr sz="1800" b="0">
                <a:solidFill>
                  <a:schemeClr val="lt2"/>
                </a:solidFill>
                <a:latin typeface="Raleway"/>
                <a:ea typeface="Raleway"/>
                <a:cs typeface="Raleway"/>
                <a:sym typeface="Raleway"/>
              </a:defRPr>
            </a:lvl4pPr>
            <a:lvl5pPr lvl="4" rtl="0">
              <a:spcBef>
                <a:spcPts val="0"/>
              </a:spcBef>
              <a:spcAft>
                <a:spcPts val="0"/>
              </a:spcAft>
              <a:buClr>
                <a:schemeClr val="lt2"/>
              </a:buClr>
              <a:buSzPts val="1800"/>
              <a:buFont typeface="Raleway"/>
              <a:buNone/>
              <a:defRPr sz="1800" b="0">
                <a:solidFill>
                  <a:schemeClr val="lt2"/>
                </a:solidFill>
                <a:latin typeface="Raleway"/>
                <a:ea typeface="Raleway"/>
                <a:cs typeface="Raleway"/>
                <a:sym typeface="Raleway"/>
              </a:defRPr>
            </a:lvl5pPr>
            <a:lvl6pPr lvl="5" rtl="0">
              <a:spcBef>
                <a:spcPts val="0"/>
              </a:spcBef>
              <a:spcAft>
                <a:spcPts val="0"/>
              </a:spcAft>
              <a:buClr>
                <a:schemeClr val="lt2"/>
              </a:buClr>
              <a:buSzPts val="1800"/>
              <a:buFont typeface="Raleway"/>
              <a:buNone/>
              <a:defRPr sz="1800" b="0">
                <a:solidFill>
                  <a:schemeClr val="lt2"/>
                </a:solidFill>
                <a:latin typeface="Raleway"/>
                <a:ea typeface="Raleway"/>
                <a:cs typeface="Raleway"/>
                <a:sym typeface="Raleway"/>
              </a:defRPr>
            </a:lvl6pPr>
            <a:lvl7pPr lvl="6" rtl="0">
              <a:spcBef>
                <a:spcPts val="0"/>
              </a:spcBef>
              <a:spcAft>
                <a:spcPts val="0"/>
              </a:spcAft>
              <a:buClr>
                <a:schemeClr val="lt2"/>
              </a:buClr>
              <a:buSzPts val="1800"/>
              <a:buFont typeface="Raleway"/>
              <a:buNone/>
              <a:defRPr sz="1800" b="0">
                <a:solidFill>
                  <a:schemeClr val="lt2"/>
                </a:solidFill>
                <a:latin typeface="Raleway"/>
                <a:ea typeface="Raleway"/>
                <a:cs typeface="Raleway"/>
                <a:sym typeface="Raleway"/>
              </a:defRPr>
            </a:lvl7pPr>
            <a:lvl8pPr lvl="7" rtl="0">
              <a:spcBef>
                <a:spcPts val="0"/>
              </a:spcBef>
              <a:spcAft>
                <a:spcPts val="0"/>
              </a:spcAft>
              <a:buClr>
                <a:schemeClr val="lt2"/>
              </a:buClr>
              <a:buSzPts val="1800"/>
              <a:buFont typeface="Raleway"/>
              <a:buNone/>
              <a:defRPr sz="1800" b="0">
                <a:solidFill>
                  <a:schemeClr val="lt2"/>
                </a:solidFill>
                <a:latin typeface="Raleway"/>
                <a:ea typeface="Raleway"/>
                <a:cs typeface="Raleway"/>
                <a:sym typeface="Raleway"/>
              </a:defRPr>
            </a:lvl8pPr>
            <a:lvl9pPr lvl="8" rtl="0">
              <a:spcBef>
                <a:spcPts val="0"/>
              </a:spcBef>
              <a:spcAft>
                <a:spcPts val="0"/>
              </a:spcAft>
              <a:buClr>
                <a:schemeClr val="lt2"/>
              </a:buClr>
              <a:buSzPts val="1800"/>
              <a:buFont typeface="Raleway"/>
              <a:buNone/>
              <a:defRPr sz="1800" b="0">
                <a:solidFill>
                  <a:schemeClr val="lt2"/>
                </a:solidFill>
                <a:latin typeface="Raleway"/>
                <a:ea typeface="Raleway"/>
                <a:cs typeface="Raleway"/>
                <a:sym typeface="Raleway"/>
              </a:defRPr>
            </a:lvl9pPr>
          </a:lstStyle>
          <a:p>
            <a:r>
              <a:rPr lang="en-US"/>
              <a:t>Click to edit Master title style</a:t>
            </a:r>
            <a:endParaRPr/>
          </a:p>
        </p:txBody>
      </p:sp>
    </p:spTree>
    <p:extLst>
      <p:ext uri="{BB962C8B-B14F-4D97-AF65-F5344CB8AC3E}">
        <p14:creationId xmlns:p14="http://schemas.microsoft.com/office/powerpoint/2010/main" val="156717564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with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3813048" y="809244"/>
            <a:ext cx="4704588" cy="1152144"/>
          </a:xfrm>
        </p:spPr>
        <p:txBody>
          <a:bodyPr anchor="b">
            <a:normAutofit/>
          </a:bodyPr>
          <a:lstStyle>
            <a:lvl1pPr>
              <a:defRPr sz="39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3813048" y="2516886"/>
            <a:ext cx="4704588" cy="2119122"/>
          </a:xfrm>
        </p:spPr>
        <p:txBody>
          <a:bodyPr/>
          <a:lstStyle>
            <a:lvl1pPr>
              <a:buNone/>
              <a:defRPr sz="1350"/>
            </a:lvl1pPr>
          </a:lstStyle>
          <a:p>
            <a:pPr lvl="0"/>
            <a:r>
              <a:rPr lang="en-US"/>
              <a:t>Click to edit Master text styles</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678942" y="4767263"/>
            <a:ext cx="2057400" cy="273844"/>
          </a:xfrm>
        </p:spPr>
        <p:txBody>
          <a:bodyPr/>
          <a:lstStyle/>
          <a:p>
            <a:r>
              <a:rPr lang="en-US"/>
              <a:t>9/4/20XX</a:t>
            </a:r>
            <a:endParaRPr lang="en-US" dirty="0"/>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a:xfrm>
            <a:off x="3031236" y="4767263"/>
            <a:ext cx="3086100" cy="273844"/>
          </a:xfrm>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6405372" y="4767263"/>
            <a:ext cx="2057400" cy="273844"/>
          </a:xfrm>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7" name="Rectangle 6">
            <a:extLst>
              <a:ext uri="{FF2B5EF4-FFF2-40B4-BE49-F238E27FC236}">
                <a16:creationId xmlns:a16="http://schemas.microsoft.com/office/drawing/2014/main" id="{C3EEEC07-DA87-4415-8D6B-72E1B2686535}"/>
              </a:ext>
            </a:extLst>
          </p:cNvPr>
          <p:cNvSpPr/>
          <p:nvPr/>
        </p:nvSpPr>
        <p:spPr>
          <a:xfrm rot="5400000">
            <a:off x="3988470" y="272542"/>
            <a:ext cx="54864" cy="411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3CC47E32-D289-4A1B-A3C7-A355CD5572E8}"/>
              </a:ext>
            </a:extLst>
          </p:cNvPr>
          <p:cNvSpPr/>
          <p:nvPr/>
        </p:nvSpPr>
        <p:spPr>
          <a:xfrm>
            <a:off x="3824450" y="2201656"/>
            <a:ext cx="4663440" cy="13716"/>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342900" y="452628"/>
            <a:ext cx="3038094" cy="4183380"/>
          </a:xfrm>
        </p:spPr>
        <p:txBody>
          <a:bodyPr anchor="ctr"/>
          <a:lstStyle>
            <a:lvl1pPr algn="ctr">
              <a:buNone/>
              <a:defRPr/>
            </a:lvl1pPr>
          </a:lstStyle>
          <a:p>
            <a:r>
              <a:rPr lang="en-US"/>
              <a:t>Click icon to add picture</a:t>
            </a:r>
            <a:endParaRPr lang="en-US" dirty="0"/>
          </a:p>
        </p:txBody>
      </p:sp>
    </p:spTree>
    <p:extLst>
      <p:ext uri="{BB962C8B-B14F-4D97-AF65-F5344CB8AC3E}">
        <p14:creationId xmlns:p14="http://schemas.microsoft.com/office/powerpoint/2010/main" val="771821252"/>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 Bullet Points 1">
  <p:cSld name="Title + Bullet Points 1">
    <p:bg>
      <p:bgPr>
        <a:solidFill>
          <a:schemeClr val="dk2"/>
        </a:solidFill>
        <a:effectLst/>
      </p:bgPr>
    </p:bg>
    <p:spTree>
      <p:nvGrpSpPr>
        <p:cNvPr id="1" name="Shape 56"/>
        <p:cNvGrpSpPr/>
        <p:nvPr/>
      </p:nvGrpSpPr>
      <p:grpSpPr>
        <a:xfrm>
          <a:off x="0" y="0"/>
          <a:ext cx="0" cy="0"/>
          <a:chOff x="0" y="0"/>
          <a:chExt cx="0" cy="0"/>
        </a:xfrm>
      </p:grpSpPr>
      <p:sp>
        <p:nvSpPr>
          <p:cNvPr id="57" name="Google Shape;57;gf428a5bdae_0_106"/>
          <p:cNvSpPr txBox="1">
            <a:spLocks noGrp="1"/>
          </p:cNvSpPr>
          <p:nvPr>
            <p:ph type="body" idx="1"/>
          </p:nvPr>
        </p:nvSpPr>
        <p:spPr>
          <a:xfrm>
            <a:off x="709775" y="1533275"/>
            <a:ext cx="4347675" cy="2889675"/>
          </a:xfrm>
          <a:prstGeom prst="rect">
            <a:avLst/>
          </a:prstGeom>
          <a:noFill/>
          <a:ln>
            <a:noFill/>
          </a:ln>
        </p:spPr>
        <p:txBody>
          <a:bodyPr spcFirstLastPara="1" wrap="square" lIns="91425" tIns="91425" rIns="91425" bIns="91425" anchor="t" anchorCtr="0">
            <a:noAutofit/>
          </a:bodyPr>
          <a:lstStyle>
            <a:lvl1pPr marL="342900" lvl="0" indent="-238125" algn="l" rtl="0">
              <a:lnSpc>
                <a:spcPct val="90000"/>
              </a:lnSpc>
              <a:spcBef>
                <a:spcPts val="0"/>
              </a:spcBef>
              <a:spcAft>
                <a:spcPts val="0"/>
              </a:spcAft>
              <a:buClr>
                <a:schemeClr val="dk2"/>
              </a:buClr>
              <a:buSzPts val="1400"/>
              <a:buChar char="●"/>
              <a:defRPr sz="1400">
                <a:solidFill>
                  <a:schemeClr val="dk2"/>
                </a:solidFill>
              </a:defRPr>
            </a:lvl1pPr>
            <a:lvl2pPr marL="685800" lvl="1" indent="-238125" algn="l" rtl="0">
              <a:lnSpc>
                <a:spcPct val="90000"/>
              </a:lnSpc>
              <a:spcBef>
                <a:spcPts val="1600"/>
              </a:spcBef>
              <a:spcAft>
                <a:spcPts val="0"/>
              </a:spcAft>
              <a:buClr>
                <a:schemeClr val="dk2"/>
              </a:buClr>
              <a:buSzPts val="1400"/>
              <a:buChar char="○"/>
              <a:defRPr>
                <a:solidFill>
                  <a:schemeClr val="dk2"/>
                </a:solidFill>
              </a:defRPr>
            </a:lvl2pPr>
            <a:lvl3pPr marL="1028700" lvl="2" indent="-238125" algn="l" rtl="0">
              <a:lnSpc>
                <a:spcPct val="90000"/>
              </a:lnSpc>
              <a:spcBef>
                <a:spcPts val="1600"/>
              </a:spcBef>
              <a:spcAft>
                <a:spcPts val="0"/>
              </a:spcAft>
              <a:buClr>
                <a:schemeClr val="dk2"/>
              </a:buClr>
              <a:buSzPts val="1400"/>
              <a:buChar char="■"/>
              <a:defRPr>
                <a:solidFill>
                  <a:schemeClr val="dk2"/>
                </a:solidFill>
              </a:defRPr>
            </a:lvl3pPr>
            <a:lvl4pPr marL="1371600" lvl="3" indent="-238125" algn="l" rtl="0">
              <a:lnSpc>
                <a:spcPct val="90000"/>
              </a:lnSpc>
              <a:spcBef>
                <a:spcPts val="1600"/>
              </a:spcBef>
              <a:spcAft>
                <a:spcPts val="0"/>
              </a:spcAft>
              <a:buClr>
                <a:schemeClr val="dk2"/>
              </a:buClr>
              <a:buSzPts val="1400"/>
              <a:buChar char="●"/>
              <a:defRPr>
                <a:solidFill>
                  <a:schemeClr val="dk2"/>
                </a:solidFill>
              </a:defRPr>
            </a:lvl4pPr>
            <a:lvl5pPr marL="1714500" lvl="4" indent="-238125" algn="l" rtl="0">
              <a:lnSpc>
                <a:spcPct val="90000"/>
              </a:lnSpc>
              <a:spcBef>
                <a:spcPts val="1600"/>
              </a:spcBef>
              <a:spcAft>
                <a:spcPts val="0"/>
              </a:spcAft>
              <a:buClr>
                <a:schemeClr val="dk2"/>
              </a:buClr>
              <a:buSzPts val="1400"/>
              <a:buChar char="○"/>
              <a:defRPr>
                <a:solidFill>
                  <a:schemeClr val="dk2"/>
                </a:solidFill>
              </a:defRPr>
            </a:lvl5pPr>
            <a:lvl6pPr marL="2057400" lvl="5" indent="-238125" algn="l" rtl="0">
              <a:lnSpc>
                <a:spcPct val="90000"/>
              </a:lnSpc>
              <a:spcBef>
                <a:spcPts val="1600"/>
              </a:spcBef>
              <a:spcAft>
                <a:spcPts val="0"/>
              </a:spcAft>
              <a:buClr>
                <a:schemeClr val="dk2"/>
              </a:buClr>
              <a:buSzPts val="1400"/>
              <a:buChar char="■"/>
              <a:defRPr>
                <a:solidFill>
                  <a:schemeClr val="dk2"/>
                </a:solidFill>
              </a:defRPr>
            </a:lvl6pPr>
            <a:lvl7pPr marL="2400300" lvl="6" indent="-238125" algn="l" rtl="0">
              <a:lnSpc>
                <a:spcPct val="90000"/>
              </a:lnSpc>
              <a:spcBef>
                <a:spcPts val="1600"/>
              </a:spcBef>
              <a:spcAft>
                <a:spcPts val="0"/>
              </a:spcAft>
              <a:buClr>
                <a:schemeClr val="dk2"/>
              </a:buClr>
              <a:buSzPts val="1400"/>
              <a:buChar char="●"/>
              <a:defRPr>
                <a:solidFill>
                  <a:schemeClr val="dk2"/>
                </a:solidFill>
              </a:defRPr>
            </a:lvl7pPr>
            <a:lvl8pPr marL="2743200" lvl="7" indent="-238125" algn="l" rtl="0">
              <a:lnSpc>
                <a:spcPct val="90000"/>
              </a:lnSpc>
              <a:spcBef>
                <a:spcPts val="1600"/>
              </a:spcBef>
              <a:spcAft>
                <a:spcPts val="0"/>
              </a:spcAft>
              <a:buClr>
                <a:schemeClr val="dk2"/>
              </a:buClr>
              <a:buSzPts val="1400"/>
              <a:buChar char="○"/>
              <a:defRPr>
                <a:solidFill>
                  <a:schemeClr val="dk2"/>
                </a:solidFill>
              </a:defRPr>
            </a:lvl8pPr>
            <a:lvl9pPr marL="3086100" lvl="8" indent="-238125" algn="l" rtl="0">
              <a:lnSpc>
                <a:spcPct val="90000"/>
              </a:lnSpc>
              <a:spcBef>
                <a:spcPts val="1600"/>
              </a:spcBef>
              <a:spcAft>
                <a:spcPts val="1600"/>
              </a:spcAft>
              <a:buClr>
                <a:schemeClr val="dk2"/>
              </a:buClr>
              <a:buSzPts val="1400"/>
              <a:buChar char="■"/>
              <a:defRPr>
                <a:solidFill>
                  <a:schemeClr val="dk2"/>
                </a:solidFill>
              </a:defRPr>
            </a:lvl9pPr>
          </a:lstStyle>
          <a:p>
            <a:pPr lvl="0"/>
            <a:r>
              <a:rPr lang="en-US"/>
              <a:t>Click to edit Master text styles</a:t>
            </a:r>
          </a:p>
        </p:txBody>
      </p:sp>
      <p:sp>
        <p:nvSpPr>
          <p:cNvPr id="58" name="Google Shape;58;gf428a5bdae_0_106"/>
          <p:cNvSpPr txBox="1">
            <a:spLocks noGrp="1"/>
          </p:cNvSpPr>
          <p:nvPr>
            <p:ph type="title"/>
          </p:nvPr>
        </p:nvSpPr>
        <p:spPr>
          <a:xfrm>
            <a:off x="701600" y="612675"/>
            <a:ext cx="4347675" cy="920700"/>
          </a:xfrm>
          <a:prstGeom prst="rect">
            <a:avLst/>
          </a:prstGeom>
          <a:noFill/>
          <a:ln>
            <a:noFill/>
          </a:ln>
        </p:spPr>
        <p:txBody>
          <a:bodyPr spcFirstLastPara="1" wrap="square" lIns="91425" tIns="91425" rIns="91425" bIns="91425" anchor="t" anchorCtr="0">
            <a:noAutofit/>
          </a:bodyPr>
          <a:lstStyle>
            <a:lvl1pPr lvl="0" algn="l" rtl="0">
              <a:lnSpc>
                <a:spcPct val="90000"/>
              </a:lnSpc>
              <a:spcBef>
                <a:spcPts val="0"/>
              </a:spcBef>
              <a:spcAft>
                <a:spcPts val="0"/>
              </a:spcAft>
              <a:buClr>
                <a:schemeClr val="dk2"/>
              </a:buClr>
              <a:buSzPts val="3600"/>
              <a:buFont typeface="Poppins Medium"/>
              <a:buNone/>
              <a:defRPr sz="3600">
                <a:solidFill>
                  <a:schemeClr val="dk2"/>
                </a:solidFill>
              </a:defRPr>
            </a:lvl1pPr>
            <a:lvl2pPr lvl="1" rtl="0">
              <a:spcBef>
                <a:spcPts val="0"/>
              </a:spcBef>
              <a:spcAft>
                <a:spcPts val="0"/>
              </a:spcAft>
              <a:buClr>
                <a:schemeClr val="dk2"/>
              </a:buClr>
              <a:buSzPts val="4800"/>
              <a:buNone/>
              <a:defRPr sz="4800">
                <a:solidFill>
                  <a:schemeClr val="dk2"/>
                </a:solidFill>
              </a:defRPr>
            </a:lvl2pPr>
            <a:lvl3pPr lvl="2" rtl="0">
              <a:spcBef>
                <a:spcPts val="0"/>
              </a:spcBef>
              <a:spcAft>
                <a:spcPts val="0"/>
              </a:spcAft>
              <a:buClr>
                <a:schemeClr val="dk2"/>
              </a:buClr>
              <a:buSzPts val="4800"/>
              <a:buNone/>
              <a:defRPr sz="4800">
                <a:solidFill>
                  <a:schemeClr val="dk2"/>
                </a:solidFill>
              </a:defRPr>
            </a:lvl3pPr>
            <a:lvl4pPr lvl="3" rtl="0">
              <a:spcBef>
                <a:spcPts val="0"/>
              </a:spcBef>
              <a:spcAft>
                <a:spcPts val="0"/>
              </a:spcAft>
              <a:buClr>
                <a:schemeClr val="dk2"/>
              </a:buClr>
              <a:buSzPts val="4800"/>
              <a:buNone/>
              <a:defRPr sz="4800">
                <a:solidFill>
                  <a:schemeClr val="dk2"/>
                </a:solidFill>
              </a:defRPr>
            </a:lvl4pPr>
            <a:lvl5pPr lvl="4" rtl="0">
              <a:spcBef>
                <a:spcPts val="0"/>
              </a:spcBef>
              <a:spcAft>
                <a:spcPts val="0"/>
              </a:spcAft>
              <a:buClr>
                <a:schemeClr val="dk2"/>
              </a:buClr>
              <a:buSzPts val="4800"/>
              <a:buNone/>
              <a:defRPr sz="4800">
                <a:solidFill>
                  <a:schemeClr val="dk2"/>
                </a:solidFill>
              </a:defRPr>
            </a:lvl5pPr>
            <a:lvl6pPr lvl="5" rtl="0">
              <a:spcBef>
                <a:spcPts val="0"/>
              </a:spcBef>
              <a:spcAft>
                <a:spcPts val="0"/>
              </a:spcAft>
              <a:buClr>
                <a:schemeClr val="dk2"/>
              </a:buClr>
              <a:buSzPts val="4800"/>
              <a:buNone/>
              <a:defRPr sz="4800">
                <a:solidFill>
                  <a:schemeClr val="dk2"/>
                </a:solidFill>
              </a:defRPr>
            </a:lvl6pPr>
            <a:lvl7pPr lvl="6" rtl="0">
              <a:spcBef>
                <a:spcPts val="0"/>
              </a:spcBef>
              <a:spcAft>
                <a:spcPts val="0"/>
              </a:spcAft>
              <a:buClr>
                <a:schemeClr val="dk2"/>
              </a:buClr>
              <a:buSzPts val="4800"/>
              <a:buNone/>
              <a:defRPr sz="4800">
                <a:solidFill>
                  <a:schemeClr val="dk2"/>
                </a:solidFill>
              </a:defRPr>
            </a:lvl7pPr>
            <a:lvl8pPr lvl="7" rtl="0">
              <a:spcBef>
                <a:spcPts val="0"/>
              </a:spcBef>
              <a:spcAft>
                <a:spcPts val="0"/>
              </a:spcAft>
              <a:buClr>
                <a:schemeClr val="dk2"/>
              </a:buClr>
              <a:buSzPts val="4800"/>
              <a:buNone/>
              <a:defRPr sz="4800">
                <a:solidFill>
                  <a:schemeClr val="dk2"/>
                </a:solidFill>
              </a:defRPr>
            </a:lvl8pPr>
            <a:lvl9pPr lvl="8" rtl="0">
              <a:spcBef>
                <a:spcPts val="0"/>
              </a:spcBef>
              <a:spcAft>
                <a:spcPts val="0"/>
              </a:spcAft>
              <a:buClr>
                <a:schemeClr val="dk2"/>
              </a:buClr>
              <a:buSzPts val="4800"/>
              <a:buNone/>
              <a:defRPr sz="4800">
                <a:solidFill>
                  <a:schemeClr val="dk2"/>
                </a:solidFill>
              </a:defRPr>
            </a:lvl9pPr>
          </a:lstStyle>
          <a:p>
            <a:r>
              <a:rPr lang="en-US"/>
              <a:t>Click to edit Master title style</a:t>
            </a:r>
            <a:endParaRPr/>
          </a:p>
        </p:txBody>
      </p:sp>
    </p:spTree>
    <p:extLst>
      <p:ext uri="{BB962C8B-B14F-4D97-AF65-F5344CB8AC3E}">
        <p14:creationId xmlns:p14="http://schemas.microsoft.com/office/powerpoint/2010/main" val="1740099857"/>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0"/>
        <p:cNvGrpSpPr/>
        <p:nvPr/>
      </p:nvGrpSpPr>
      <p:grpSpPr>
        <a:xfrm>
          <a:off x="0" y="0"/>
          <a:ext cx="0" cy="0"/>
          <a:chOff x="0" y="0"/>
          <a:chExt cx="0" cy="0"/>
        </a:xfrm>
      </p:grpSpPr>
      <p:sp>
        <p:nvSpPr>
          <p:cNvPr id="21" name="Google Shape;21;gf428a5bdae_0_70"/>
          <p:cNvSpPr txBox="1">
            <a:spLocks noGrp="1"/>
          </p:cNvSpPr>
          <p:nvPr>
            <p:ph type="title"/>
          </p:nvPr>
        </p:nvSpPr>
        <p:spPr>
          <a:xfrm>
            <a:off x="311700" y="445025"/>
            <a:ext cx="8520525" cy="572625"/>
          </a:xfrm>
          <a:prstGeom prst="rect">
            <a:avLst/>
          </a:prstGeom>
        </p:spPr>
        <p:txBody>
          <a:bodyPr spcFirstLastPara="1" wrap="square" lIns="121900" tIns="121900" rIns="121900" bIns="121900" anchor="t" anchorCtr="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r>
              <a:rPr lang="en-US"/>
              <a:t>Click to edit Master title style</a:t>
            </a:r>
            <a:endParaRPr/>
          </a:p>
        </p:txBody>
      </p:sp>
      <p:sp>
        <p:nvSpPr>
          <p:cNvPr id="22" name="Google Shape;22;gf428a5bdae_0_70"/>
          <p:cNvSpPr txBox="1">
            <a:spLocks noGrp="1"/>
          </p:cNvSpPr>
          <p:nvPr>
            <p:ph type="body" idx="1"/>
          </p:nvPr>
        </p:nvSpPr>
        <p:spPr>
          <a:xfrm>
            <a:off x="311700" y="1152475"/>
            <a:ext cx="8520525" cy="3416400"/>
          </a:xfrm>
          <a:prstGeom prst="rect">
            <a:avLst/>
          </a:prstGeom>
        </p:spPr>
        <p:txBody>
          <a:bodyPr spcFirstLastPara="1" wrap="square" lIns="121900" tIns="121900" rIns="121900" bIns="121900" anchor="t" anchorCtr="0">
            <a:normAutofit/>
          </a:bodyPr>
          <a:lstStyle>
            <a:lvl1pPr marL="342900" lvl="0" indent="-285750">
              <a:spcBef>
                <a:spcPts val="0"/>
              </a:spcBef>
              <a:spcAft>
                <a:spcPts val="0"/>
              </a:spcAft>
              <a:buSzPts val="2400"/>
              <a:buChar char="●"/>
              <a:defRPr/>
            </a:lvl1pPr>
            <a:lvl2pPr marL="685800" lvl="1" indent="-261938">
              <a:spcBef>
                <a:spcPts val="0"/>
              </a:spcBef>
              <a:spcAft>
                <a:spcPts val="0"/>
              </a:spcAft>
              <a:buSzPts val="1900"/>
              <a:buChar char="○"/>
              <a:defRPr/>
            </a:lvl2pPr>
            <a:lvl3pPr marL="1028700" lvl="2" indent="-261938">
              <a:spcBef>
                <a:spcPts val="0"/>
              </a:spcBef>
              <a:spcAft>
                <a:spcPts val="0"/>
              </a:spcAft>
              <a:buSzPts val="1900"/>
              <a:buChar char="■"/>
              <a:defRPr/>
            </a:lvl3pPr>
            <a:lvl4pPr marL="1371600" lvl="3" indent="-261938">
              <a:spcBef>
                <a:spcPts val="0"/>
              </a:spcBef>
              <a:spcAft>
                <a:spcPts val="0"/>
              </a:spcAft>
              <a:buSzPts val="1900"/>
              <a:buChar char="●"/>
              <a:defRPr/>
            </a:lvl4pPr>
            <a:lvl5pPr marL="1714500" lvl="4" indent="-261938">
              <a:spcBef>
                <a:spcPts val="0"/>
              </a:spcBef>
              <a:spcAft>
                <a:spcPts val="0"/>
              </a:spcAft>
              <a:buSzPts val="1900"/>
              <a:buChar char="○"/>
              <a:defRPr/>
            </a:lvl5pPr>
            <a:lvl6pPr marL="2057400" lvl="5" indent="-261938">
              <a:spcBef>
                <a:spcPts val="0"/>
              </a:spcBef>
              <a:spcAft>
                <a:spcPts val="0"/>
              </a:spcAft>
              <a:buSzPts val="1900"/>
              <a:buChar char="■"/>
              <a:defRPr/>
            </a:lvl6pPr>
            <a:lvl7pPr marL="2400300" lvl="6" indent="-261938">
              <a:spcBef>
                <a:spcPts val="0"/>
              </a:spcBef>
              <a:spcAft>
                <a:spcPts val="0"/>
              </a:spcAft>
              <a:buSzPts val="1900"/>
              <a:buChar char="●"/>
              <a:defRPr/>
            </a:lvl7pPr>
            <a:lvl8pPr marL="2743200" lvl="7" indent="-261938">
              <a:spcBef>
                <a:spcPts val="0"/>
              </a:spcBef>
              <a:spcAft>
                <a:spcPts val="0"/>
              </a:spcAft>
              <a:buSzPts val="1900"/>
              <a:buChar char="○"/>
              <a:defRPr/>
            </a:lvl8pPr>
            <a:lvl9pPr marL="3086100" lvl="8" indent="-261938">
              <a:spcBef>
                <a:spcPts val="0"/>
              </a:spcBef>
              <a:spcAft>
                <a:spcPts val="0"/>
              </a:spcAft>
              <a:buSzPts val="1900"/>
              <a:buChar char="■"/>
              <a:defRPr/>
            </a:lvl9pPr>
          </a:lstStyle>
          <a:p>
            <a:pPr lvl="0"/>
            <a:r>
              <a:rPr lang="en-US"/>
              <a:t>Click to edit Master text styles</a:t>
            </a:r>
          </a:p>
        </p:txBody>
      </p:sp>
      <p:sp>
        <p:nvSpPr>
          <p:cNvPr id="23" name="Google Shape;23;gf428a5bdae_0_70"/>
          <p:cNvSpPr txBox="1">
            <a:spLocks noGrp="1"/>
          </p:cNvSpPr>
          <p:nvPr>
            <p:ph type="sldNum" idx="12"/>
          </p:nvPr>
        </p:nvSpPr>
        <p:spPr>
          <a:xfrm>
            <a:off x="8472458" y="4663217"/>
            <a:ext cx="548775" cy="393525"/>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smtClean="0"/>
              <a:t>‹#›</a:t>
            </a:fld>
            <a:endParaRPr lang="en"/>
          </a:p>
        </p:txBody>
      </p:sp>
      <p:sp>
        <p:nvSpPr>
          <p:cNvPr id="2" name="Rectangle 1">
            <a:extLst>
              <a:ext uri="{FF2B5EF4-FFF2-40B4-BE49-F238E27FC236}">
                <a16:creationId xmlns:a16="http://schemas.microsoft.com/office/drawing/2014/main" id="{980AD945-0F84-95AB-F411-19AF8B341C07}"/>
              </a:ext>
            </a:extLst>
          </p:cNvPr>
          <p:cNvSpPr/>
          <p:nvPr/>
        </p:nvSpPr>
        <p:spPr>
          <a:xfrm>
            <a:off x="311700" y="4663217"/>
            <a:ext cx="5368131" cy="1110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9454341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4"/>
        <p:cNvGrpSpPr/>
        <p:nvPr/>
      </p:nvGrpSpPr>
      <p:grpSpPr>
        <a:xfrm>
          <a:off x="0" y="0"/>
          <a:ext cx="0" cy="0"/>
          <a:chOff x="0" y="0"/>
          <a:chExt cx="0" cy="0"/>
        </a:xfrm>
      </p:grpSpPr>
      <p:sp>
        <p:nvSpPr>
          <p:cNvPr id="25" name="Google Shape;25;gf428a5bdae_0_74"/>
          <p:cNvSpPr txBox="1">
            <a:spLocks noGrp="1"/>
          </p:cNvSpPr>
          <p:nvPr>
            <p:ph type="title"/>
          </p:nvPr>
        </p:nvSpPr>
        <p:spPr>
          <a:xfrm>
            <a:off x="311700" y="445025"/>
            <a:ext cx="8520525" cy="572625"/>
          </a:xfrm>
          <a:prstGeom prst="rect">
            <a:avLst/>
          </a:prstGeom>
        </p:spPr>
        <p:txBody>
          <a:bodyPr spcFirstLastPara="1" wrap="square" lIns="121900" tIns="121900" rIns="121900" bIns="121900" anchor="t" anchorCtr="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r>
              <a:rPr lang="en-US"/>
              <a:t>Click to edit Master title style</a:t>
            </a:r>
            <a:endParaRPr/>
          </a:p>
        </p:txBody>
      </p:sp>
      <p:sp>
        <p:nvSpPr>
          <p:cNvPr id="26" name="Google Shape;26;gf428a5bdae_0_74"/>
          <p:cNvSpPr txBox="1">
            <a:spLocks noGrp="1"/>
          </p:cNvSpPr>
          <p:nvPr>
            <p:ph type="body" idx="1"/>
          </p:nvPr>
        </p:nvSpPr>
        <p:spPr>
          <a:xfrm>
            <a:off x="311700" y="1152475"/>
            <a:ext cx="3999825" cy="3416400"/>
          </a:xfrm>
          <a:prstGeom prst="rect">
            <a:avLst/>
          </a:prstGeom>
        </p:spPr>
        <p:txBody>
          <a:bodyPr spcFirstLastPara="1" wrap="square" lIns="121900" tIns="121900" rIns="121900" bIns="121900" anchor="t" anchorCtr="0">
            <a:normAutofit/>
          </a:bodyPr>
          <a:lstStyle>
            <a:lvl1pPr marL="342900" lvl="0" indent="-261938">
              <a:spcBef>
                <a:spcPts val="0"/>
              </a:spcBef>
              <a:spcAft>
                <a:spcPts val="0"/>
              </a:spcAft>
              <a:buSzPts val="1900"/>
              <a:buChar char="●"/>
              <a:defRPr sz="1425"/>
            </a:lvl1pPr>
            <a:lvl2pPr marL="685800" lvl="1" indent="-247650">
              <a:spcBef>
                <a:spcPts val="0"/>
              </a:spcBef>
              <a:spcAft>
                <a:spcPts val="0"/>
              </a:spcAft>
              <a:buSzPts val="1600"/>
              <a:buChar char="○"/>
              <a:defRPr sz="1200"/>
            </a:lvl2pPr>
            <a:lvl3pPr marL="1028700" lvl="2" indent="-247650">
              <a:spcBef>
                <a:spcPts val="0"/>
              </a:spcBef>
              <a:spcAft>
                <a:spcPts val="0"/>
              </a:spcAft>
              <a:buSzPts val="1600"/>
              <a:buChar char="■"/>
              <a:defRPr sz="1200"/>
            </a:lvl3pPr>
            <a:lvl4pPr marL="1371600" lvl="3" indent="-247650">
              <a:spcBef>
                <a:spcPts val="0"/>
              </a:spcBef>
              <a:spcAft>
                <a:spcPts val="0"/>
              </a:spcAft>
              <a:buSzPts val="1600"/>
              <a:buChar char="●"/>
              <a:defRPr sz="1200"/>
            </a:lvl4pPr>
            <a:lvl5pPr marL="1714500" lvl="4" indent="-247650">
              <a:spcBef>
                <a:spcPts val="0"/>
              </a:spcBef>
              <a:spcAft>
                <a:spcPts val="0"/>
              </a:spcAft>
              <a:buSzPts val="1600"/>
              <a:buChar char="○"/>
              <a:defRPr sz="1200"/>
            </a:lvl5pPr>
            <a:lvl6pPr marL="2057400" lvl="5" indent="-247650">
              <a:spcBef>
                <a:spcPts val="0"/>
              </a:spcBef>
              <a:spcAft>
                <a:spcPts val="0"/>
              </a:spcAft>
              <a:buSzPts val="1600"/>
              <a:buChar char="■"/>
              <a:defRPr sz="1200"/>
            </a:lvl6pPr>
            <a:lvl7pPr marL="2400300" lvl="6" indent="-247650">
              <a:spcBef>
                <a:spcPts val="0"/>
              </a:spcBef>
              <a:spcAft>
                <a:spcPts val="0"/>
              </a:spcAft>
              <a:buSzPts val="1600"/>
              <a:buChar char="●"/>
              <a:defRPr sz="1200"/>
            </a:lvl7pPr>
            <a:lvl8pPr marL="2743200" lvl="7" indent="-247650">
              <a:spcBef>
                <a:spcPts val="0"/>
              </a:spcBef>
              <a:spcAft>
                <a:spcPts val="0"/>
              </a:spcAft>
              <a:buSzPts val="1600"/>
              <a:buChar char="○"/>
              <a:defRPr sz="1200"/>
            </a:lvl8pPr>
            <a:lvl9pPr marL="3086100" lvl="8" indent="-247650">
              <a:spcBef>
                <a:spcPts val="0"/>
              </a:spcBef>
              <a:spcAft>
                <a:spcPts val="0"/>
              </a:spcAft>
              <a:buSzPts val="1600"/>
              <a:buChar char="■"/>
              <a:defRPr sz="1200"/>
            </a:lvl9pPr>
          </a:lstStyle>
          <a:p>
            <a:pPr lvl="0"/>
            <a:r>
              <a:rPr lang="en-US"/>
              <a:t>Click to edit Master text styles</a:t>
            </a:r>
          </a:p>
        </p:txBody>
      </p:sp>
      <p:sp>
        <p:nvSpPr>
          <p:cNvPr id="27" name="Google Shape;27;gf428a5bdae_0_74"/>
          <p:cNvSpPr txBox="1">
            <a:spLocks noGrp="1"/>
          </p:cNvSpPr>
          <p:nvPr>
            <p:ph type="body" idx="2"/>
          </p:nvPr>
        </p:nvSpPr>
        <p:spPr>
          <a:xfrm>
            <a:off x="4832400" y="1152475"/>
            <a:ext cx="3999825" cy="3416400"/>
          </a:xfrm>
          <a:prstGeom prst="rect">
            <a:avLst/>
          </a:prstGeom>
        </p:spPr>
        <p:txBody>
          <a:bodyPr spcFirstLastPara="1" wrap="square" lIns="121900" tIns="121900" rIns="121900" bIns="121900" anchor="t" anchorCtr="0">
            <a:normAutofit/>
          </a:bodyPr>
          <a:lstStyle>
            <a:lvl1pPr marL="342900" lvl="0" indent="-261938">
              <a:spcBef>
                <a:spcPts val="0"/>
              </a:spcBef>
              <a:spcAft>
                <a:spcPts val="0"/>
              </a:spcAft>
              <a:buSzPts val="1900"/>
              <a:buChar char="●"/>
              <a:defRPr sz="1425"/>
            </a:lvl1pPr>
            <a:lvl2pPr marL="685800" lvl="1" indent="-247650">
              <a:spcBef>
                <a:spcPts val="0"/>
              </a:spcBef>
              <a:spcAft>
                <a:spcPts val="0"/>
              </a:spcAft>
              <a:buSzPts val="1600"/>
              <a:buChar char="○"/>
              <a:defRPr sz="1200"/>
            </a:lvl2pPr>
            <a:lvl3pPr marL="1028700" lvl="2" indent="-247650">
              <a:spcBef>
                <a:spcPts val="0"/>
              </a:spcBef>
              <a:spcAft>
                <a:spcPts val="0"/>
              </a:spcAft>
              <a:buSzPts val="1600"/>
              <a:buChar char="■"/>
              <a:defRPr sz="1200"/>
            </a:lvl3pPr>
            <a:lvl4pPr marL="1371600" lvl="3" indent="-247650">
              <a:spcBef>
                <a:spcPts val="0"/>
              </a:spcBef>
              <a:spcAft>
                <a:spcPts val="0"/>
              </a:spcAft>
              <a:buSzPts val="1600"/>
              <a:buChar char="●"/>
              <a:defRPr sz="1200"/>
            </a:lvl4pPr>
            <a:lvl5pPr marL="1714500" lvl="4" indent="-247650">
              <a:spcBef>
                <a:spcPts val="0"/>
              </a:spcBef>
              <a:spcAft>
                <a:spcPts val="0"/>
              </a:spcAft>
              <a:buSzPts val="1600"/>
              <a:buChar char="○"/>
              <a:defRPr sz="1200"/>
            </a:lvl5pPr>
            <a:lvl6pPr marL="2057400" lvl="5" indent="-247650">
              <a:spcBef>
                <a:spcPts val="0"/>
              </a:spcBef>
              <a:spcAft>
                <a:spcPts val="0"/>
              </a:spcAft>
              <a:buSzPts val="1600"/>
              <a:buChar char="■"/>
              <a:defRPr sz="1200"/>
            </a:lvl6pPr>
            <a:lvl7pPr marL="2400300" lvl="6" indent="-247650">
              <a:spcBef>
                <a:spcPts val="0"/>
              </a:spcBef>
              <a:spcAft>
                <a:spcPts val="0"/>
              </a:spcAft>
              <a:buSzPts val="1600"/>
              <a:buChar char="●"/>
              <a:defRPr sz="1200"/>
            </a:lvl7pPr>
            <a:lvl8pPr marL="2743200" lvl="7" indent="-247650">
              <a:spcBef>
                <a:spcPts val="0"/>
              </a:spcBef>
              <a:spcAft>
                <a:spcPts val="0"/>
              </a:spcAft>
              <a:buSzPts val="1600"/>
              <a:buChar char="○"/>
              <a:defRPr sz="1200"/>
            </a:lvl8pPr>
            <a:lvl9pPr marL="3086100" lvl="8" indent="-247650">
              <a:spcBef>
                <a:spcPts val="0"/>
              </a:spcBef>
              <a:spcAft>
                <a:spcPts val="0"/>
              </a:spcAft>
              <a:buSzPts val="1600"/>
              <a:buChar char="■"/>
              <a:defRPr sz="1200"/>
            </a:lvl9pPr>
          </a:lstStyle>
          <a:p>
            <a:pPr lvl="0"/>
            <a:r>
              <a:rPr lang="en-US"/>
              <a:t>Click to edit Master text styles</a:t>
            </a:r>
          </a:p>
        </p:txBody>
      </p:sp>
      <p:sp>
        <p:nvSpPr>
          <p:cNvPr id="28" name="Google Shape;28;gf428a5bdae_0_74"/>
          <p:cNvSpPr txBox="1">
            <a:spLocks noGrp="1"/>
          </p:cNvSpPr>
          <p:nvPr>
            <p:ph type="sldNum" idx="12"/>
          </p:nvPr>
        </p:nvSpPr>
        <p:spPr>
          <a:xfrm>
            <a:off x="8472458" y="4663217"/>
            <a:ext cx="548775" cy="393525"/>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2617075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31883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with 2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459486" y="809244"/>
            <a:ext cx="4704588" cy="1152144"/>
          </a:xfrm>
        </p:spPr>
        <p:txBody>
          <a:bodyPr anchor="b">
            <a:normAutofit/>
          </a:bodyPr>
          <a:lstStyle>
            <a:lvl1pPr>
              <a:defRPr sz="39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459486" y="2516886"/>
            <a:ext cx="4704588" cy="2119122"/>
          </a:xfrm>
        </p:spPr>
        <p:txBody>
          <a:bodyPr/>
          <a:lstStyle>
            <a:lvl1pPr marL="0" indent="0">
              <a:buNone/>
              <a:defRPr sz="1350"/>
            </a:lvl1pPr>
          </a:lstStyle>
          <a:p>
            <a:pPr lvl="0"/>
            <a:r>
              <a:rPr lang="en-US"/>
              <a:t>Click to edit Master text styles</a:t>
            </a:r>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4203954" y="4767263"/>
            <a:ext cx="960120" cy="273844"/>
          </a:xfrm>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7" name="Rectangle 6">
            <a:extLst>
              <a:ext uri="{FF2B5EF4-FFF2-40B4-BE49-F238E27FC236}">
                <a16:creationId xmlns:a16="http://schemas.microsoft.com/office/drawing/2014/main" id="{C3EEEC07-DA87-4415-8D6B-72E1B2686535}"/>
              </a:ext>
            </a:extLst>
          </p:cNvPr>
          <p:cNvSpPr/>
          <p:nvPr/>
        </p:nvSpPr>
        <p:spPr>
          <a:xfrm rot="5400000">
            <a:off x="637794" y="274320"/>
            <a:ext cx="54864" cy="411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5760720" y="3264408"/>
            <a:ext cx="3380994" cy="1879092"/>
          </a:xfrm>
        </p:spPr>
        <p:txBody>
          <a:bodyPr anchor="ctr"/>
          <a:lstStyle>
            <a:lvl1pPr algn="ctr">
              <a:buNone/>
              <a:defRPr/>
            </a:lvl1pPr>
          </a:lstStyle>
          <a:p>
            <a:r>
              <a:rPr lang="en-US"/>
              <a:t>Click icon to add picture</a:t>
            </a:r>
            <a:endParaRPr lang="en-US" dirty="0"/>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p:nvPr>
        </p:nvSpPr>
        <p:spPr>
          <a:xfrm>
            <a:off x="5760720" y="0"/>
            <a:ext cx="3380994" cy="3092958"/>
          </a:xfrm>
        </p:spPr>
        <p:txBody>
          <a:bodyPr anchor="ctr"/>
          <a:lstStyle>
            <a:lvl1pPr algn="ctr">
              <a:buNone/>
              <a:defRPr/>
            </a:lvl1pPr>
          </a:lstStyle>
          <a:p>
            <a:r>
              <a:rPr lang="en-US"/>
              <a:t>Click icon to add picture</a:t>
            </a:r>
            <a:endParaRPr lang="en-US" dirty="0"/>
          </a:p>
        </p:txBody>
      </p:sp>
      <p:sp>
        <p:nvSpPr>
          <p:cNvPr id="8" name="Rectangle 7">
            <a:extLst>
              <a:ext uri="{FF2B5EF4-FFF2-40B4-BE49-F238E27FC236}">
                <a16:creationId xmlns:a16="http://schemas.microsoft.com/office/drawing/2014/main" id="{EEFA3CC7-31ED-4E5A-87A6-AA1D8F4251FC}"/>
              </a:ext>
            </a:extLst>
          </p:cNvPr>
          <p:cNvSpPr/>
          <p:nvPr/>
        </p:nvSpPr>
        <p:spPr>
          <a:xfrm>
            <a:off x="466344" y="2201656"/>
            <a:ext cx="4663440" cy="13716"/>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234091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541A812-4D3F-4D65-BA64-BA64E37F2C1D}"/>
              </a:ext>
            </a:extLst>
          </p:cNvPr>
          <p:cNvSpPr/>
          <p:nvPr/>
        </p:nvSpPr>
        <p:spPr>
          <a:xfrm>
            <a:off x="499390" y="1150144"/>
            <a:ext cx="8187797" cy="2843213"/>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809244" y="1453896"/>
            <a:ext cx="5260086" cy="2242566"/>
          </a:xfrm>
        </p:spPr>
        <p:txBody>
          <a:bodyPr anchor="ctr">
            <a:normAutofit/>
          </a:bodyPr>
          <a:lstStyle>
            <a:lvl1pPr>
              <a:defRPr sz="405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6460236" y="1453896"/>
            <a:ext cx="2016252" cy="2242566"/>
          </a:xfrm>
          <a:solidFill>
            <a:schemeClr val="accent1"/>
          </a:solidFill>
        </p:spPr>
        <p:txBody>
          <a:bodyPr anchor="ctr">
            <a:normAutofit/>
          </a:bodyPr>
          <a:lstStyle>
            <a:lvl1pPr marL="0" indent="0">
              <a:buNone/>
              <a:defRPr sz="21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2" name="Rectangle 11">
            <a:extLst>
              <a:ext uri="{FF2B5EF4-FFF2-40B4-BE49-F238E27FC236}">
                <a16:creationId xmlns:a16="http://schemas.microsoft.com/office/drawing/2014/main" id="{5716BBE9-8A9C-450B-A235-677945C7ED44}"/>
              </a:ext>
            </a:extLst>
          </p:cNvPr>
          <p:cNvSpPr/>
          <p:nvPr/>
        </p:nvSpPr>
        <p:spPr>
          <a:xfrm>
            <a:off x="456813" y="2223806"/>
            <a:ext cx="96012"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9855E7BF-3629-4C02-98DF-CFC1C93CE036}"/>
              </a:ext>
            </a:extLst>
          </p:cNvPr>
          <p:cNvSpPr/>
          <p:nvPr/>
        </p:nvSpPr>
        <p:spPr>
          <a:xfrm rot="5400000">
            <a:off x="5520404" y="2568321"/>
            <a:ext cx="1577340" cy="685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305320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418657" y="0"/>
            <a:ext cx="8375585" cy="151410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374126" y="590514"/>
            <a:ext cx="96012" cy="5280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836676" y="411480"/>
            <a:ext cx="7626096" cy="884682"/>
          </a:xfrm>
        </p:spPr>
        <p:txBody>
          <a:bodyPr>
            <a:normAutofit/>
          </a:bodyPr>
          <a:lstStyle>
            <a:lvl1pPr>
              <a:defRPr sz="3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836676" y="1858518"/>
            <a:ext cx="7626096" cy="2770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826389" y="4767263"/>
            <a:ext cx="2057400" cy="273844"/>
          </a:xfrm>
        </p:spPr>
        <p:txBody>
          <a:bodyPr/>
          <a:lstStyle/>
          <a:p>
            <a:r>
              <a:rPr lang="en-US"/>
              <a:t>9/4/20XX</a:t>
            </a:r>
            <a:endParaRPr lang="en-US" dirty="0"/>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6405372" y="4767263"/>
            <a:ext cx="2057400" cy="273844"/>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69547951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418338" y="480060"/>
            <a:ext cx="8167878" cy="3086100"/>
          </a:xfrm>
        </p:spPr>
        <p:txBody>
          <a:bodyPr anchor="ctr">
            <a:normAutofit/>
          </a:bodyPr>
          <a:lstStyle>
            <a:lvl1pPr algn="ctr">
              <a:defRPr sz="3600"/>
            </a:lvl1pPr>
          </a:lstStyle>
          <a:p>
            <a:r>
              <a:rPr lang="en-US"/>
              <a:t>Click to edit Master title style</a:t>
            </a:r>
            <a:endParaRPr lang="en-US" dirty="0"/>
          </a:p>
        </p:txBody>
      </p:sp>
      <p:sp useBgFill="1">
        <p:nvSpPr>
          <p:cNvPr id="4" name="Rectangle 3">
            <a:extLst>
              <a:ext uri="{FF2B5EF4-FFF2-40B4-BE49-F238E27FC236}">
                <a16:creationId xmlns:a16="http://schemas.microsoft.com/office/drawing/2014/main" id="{673635DF-99E4-4A0C-A272-D9FF87695DE7}"/>
              </a:ext>
            </a:extLst>
          </p:cNvPr>
          <p:cNvSpPr/>
          <p:nvPr/>
        </p:nvSpPr>
        <p:spPr>
          <a:xfrm>
            <a:off x="418658" y="3736066"/>
            <a:ext cx="8351217" cy="61722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5590C76F-6331-4485-AA5B-D61483481F68}"/>
              </a:ext>
            </a:extLst>
          </p:cNvPr>
          <p:cNvSpPr/>
          <p:nvPr/>
        </p:nvSpPr>
        <p:spPr>
          <a:xfrm>
            <a:off x="374126" y="3838936"/>
            <a:ext cx="109728" cy="411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630936" y="3826764"/>
            <a:ext cx="7955280" cy="438912"/>
          </a:xfrm>
          <a:solidFill>
            <a:schemeClr val="accent1"/>
          </a:solidFill>
        </p:spPr>
        <p:txBody>
          <a:bodyPr anchor="ctr">
            <a:normAutofit/>
          </a:bodyPr>
          <a:lstStyle>
            <a:lvl1pPr marL="0" indent="0">
              <a:buNone/>
              <a:defRPr sz="15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Date Placeholder 5">
            <a:extLst>
              <a:ext uri="{FF2B5EF4-FFF2-40B4-BE49-F238E27FC236}">
                <a16:creationId xmlns:a16="http://schemas.microsoft.com/office/drawing/2014/main" id="{ECB2BA4C-9ADA-41DB-B758-9E3CFECDF528}"/>
              </a:ext>
            </a:extLst>
          </p:cNvPr>
          <p:cNvSpPr>
            <a:spLocks noGrp="1"/>
          </p:cNvSpPr>
          <p:nvPr>
            <p:ph type="dt" sz="half" idx="10"/>
          </p:nvPr>
        </p:nvSpPr>
        <p:spPr>
          <a:xfrm>
            <a:off x="678942" y="4767263"/>
            <a:ext cx="2057400" cy="273844"/>
          </a:xfrm>
        </p:spPr>
        <p:txBody>
          <a:bodyPr/>
          <a:lstStyle/>
          <a:p>
            <a:r>
              <a:rPr lang="en-US"/>
              <a:t>9/4/20XX</a:t>
            </a:r>
            <a:endParaRPr lang="en-US" dirty="0"/>
          </a:p>
        </p:txBody>
      </p:sp>
      <p:sp>
        <p:nvSpPr>
          <p:cNvPr id="10" name="Footer Placeholder 9">
            <a:extLst>
              <a:ext uri="{FF2B5EF4-FFF2-40B4-BE49-F238E27FC236}">
                <a16:creationId xmlns:a16="http://schemas.microsoft.com/office/drawing/2014/main" id="{20957ADB-410A-48BE-AA95-3A708314B02A}"/>
              </a:ext>
            </a:extLst>
          </p:cNvPr>
          <p:cNvSpPr>
            <a:spLocks noGrp="1"/>
          </p:cNvSpPr>
          <p:nvPr>
            <p:ph type="ftr" sz="quarter" idx="11"/>
          </p:nvPr>
        </p:nvSpPr>
        <p:spPr/>
        <p:txBody>
          <a:bodyPr/>
          <a:lstStyle/>
          <a:p>
            <a:r>
              <a:rPr lang="en-US"/>
              <a:t>Presentation Title</a:t>
            </a:r>
            <a:endParaRPr lang="en-US" dirty="0"/>
          </a:p>
        </p:txBody>
      </p:sp>
      <p:sp>
        <p:nvSpPr>
          <p:cNvPr id="11" name="Slide Number Placeholder 10">
            <a:extLst>
              <a:ext uri="{FF2B5EF4-FFF2-40B4-BE49-F238E27FC236}">
                <a16:creationId xmlns:a16="http://schemas.microsoft.com/office/drawing/2014/main" id="{5112591B-8032-4FDF-9B26-8F505642C5C2}"/>
              </a:ext>
            </a:extLst>
          </p:cNvPr>
          <p:cNvSpPr>
            <a:spLocks noGrp="1"/>
          </p:cNvSpPr>
          <p:nvPr>
            <p:ph type="sldNum" sz="quarter" idx="12"/>
          </p:nvPr>
        </p:nvSpPr>
        <p:spPr>
          <a:xfrm>
            <a:off x="6405372" y="4767263"/>
            <a:ext cx="2057400" cy="273844"/>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2687038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am">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42F4163-FF9F-453F-99BB-82B8FDB0A1F9}"/>
              </a:ext>
            </a:extLst>
          </p:cNvPr>
          <p:cNvSpPr/>
          <p:nvPr/>
        </p:nvSpPr>
        <p:spPr>
          <a:xfrm>
            <a:off x="418657" y="0"/>
            <a:ext cx="8375585" cy="151410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hasCustomPrompt="1"/>
          </p:nvPr>
        </p:nvSpPr>
        <p:spPr>
          <a:xfrm>
            <a:off x="4066794" y="2098548"/>
            <a:ext cx="1097280" cy="1110996"/>
          </a:xfrm>
        </p:spPr>
        <p:txBody>
          <a:bodyPr anchor="ctr"/>
          <a:lstStyle>
            <a:lvl1pPr algn="ctr">
              <a:buNone/>
              <a:defRPr/>
            </a:lvl1pPr>
          </a:lstStyle>
          <a:p>
            <a:r>
              <a:rPr lang="en-US" dirty="0"/>
              <a:t>Picture</a:t>
            </a:r>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hasCustomPrompt="1"/>
          </p:nvPr>
        </p:nvSpPr>
        <p:spPr>
          <a:xfrm>
            <a:off x="432054" y="2098548"/>
            <a:ext cx="1097280" cy="1110996"/>
          </a:xfrm>
        </p:spPr>
        <p:txBody>
          <a:bodyPr anchor="ctr"/>
          <a:lstStyle>
            <a:lvl1pPr algn="ctr">
              <a:buNone/>
              <a:defRPr/>
            </a:lvl1pPr>
          </a:lstStyle>
          <a:p>
            <a:r>
              <a:rPr lang="en-US" dirty="0"/>
              <a:t>Picture</a:t>
            </a:r>
          </a:p>
        </p:txBody>
      </p:sp>
      <p:sp>
        <p:nvSpPr>
          <p:cNvPr id="16" name="Picture Placeholder 14">
            <a:extLst>
              <a:ext uri="{FF2B5EF4-FFF2-40B4-BE49-F238E27FC236}">
                <a16:creationId xmlns:a16="http://schemas.microsoft.com/office/drawing/2014/main" id="{6B8374DB-2C54-426F-9768-7B838BE1F98D}"/>
              </a:ext>
            </a:extLst>
          </p:cNvPr>
          <p:cNvSpPr>
            <a:spLocks noGrp="1"/>
          </p:cNvSpPr>
          <p:nvPr>
            <p:ph type="pic" sz="quarter" idx="21" hasCustomPrompt="1"/>
          </p:nvPr>
        </p:nvSpPr>
        <p:spPr>
          <a:xfrm>
            <a:off x="5884164" y="2098548"/>
            <a:ext cx="1097280" cy="1110996"/>
          </a:xfrm>
        </p:spPr>
        <p:txBody>
          <a:bodyPr anchor="ctr"/>
          <a:lstStyle>
            <a:lvl1pPr algn="ctr">
              <a:buNone/>
              <a:defRPr/>
            </a:lvl1pPr>
          </a:lstStyle>
          <a:p>
            <a:r>
              <a:rPr lang="en-US" dirty="0"/>
              <a:t>Picture</a:t>
            </a:r>
          </a:p>
        </p:txBody>
      </p:sp>
      <p:sp>
        <p:nvSpPr>
          <p:cNvPr id="27" name="Rectangle 26">
            <a:extLst>
              <a:ext uri="{FF2B5EF4-FFF2-40B4-BE49-F238E27FC236}">
                <a16:creationId xmlns:a16="http://schemas.microsoft.com/office/drawing/2014/main" id="{76763C05-47FB-4725-A20D-066889246220}"/>
              </a:ext>
            </a:extLst>
          </p:cNvPr>
          <p:cNvSpPr/>
          <p:nvPr/>
        </p:nvSpPr>
        <p:spPr>
          <a:xfrm>
            <a:off x="374126" y="590514"/>
            <a:ext cx="96012" cy="5280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 name="Title 1">
            <a:extLst>
              <a:ext uri="{FF2B5EF4-FFF2-40B4-BE49-F238E27FC236}">
                <a16:creationId xmlns:a16="http://schemas.microsoft.com/office/drawing/2014/main" id="{9EDC39EC-C00D-4DE8-8828-E0E5AD579F19}"/>
              </a:ext>
            </a:extLst>
          </p:cNvPr>
          <p:cNvSpPr>
            <a:spLocks noGrp="1"/>
          </p:cNvSpPr>
          <p:nvPr>
            <p:ph type="title"/>
          </p:nvPr>
        </p:nvSpPr>
        <p:spPr>
          <a:xfrm>
            <a:off x="836676" y="411480"/>
            <a:ext cx="7626096" cy="884682"/>
          </a:xfrm>
        </p:spPr>
        <p:txBody>
          <a:bodyPr>
            <a:normAutofit/>
          </a:bodyPr>
          <a:lstStyle>
            <a:lvl1pPr>
              <a:defRPr sz="3000"/>
            </a:lvl1pPr>
          </a:lstStyle>
          <a:p>
            <a:r>
              <a:rPr lang="en-US"/>
              <a:t>Click to edit Master title style</a:t>
            </a:r>
            <a:endParaRPr lang="en-US" dirty="0"/>
          </a:p>
        </p:txBody>
      </p:sp>
      <p:sp>
        <p:nvSpPr>
          <p:cNvPr id="32" name="Picture Placeholder 14">
            <a:extLst>
              <a:ext uri="{FF2B5EF4-FFF2-40B4-BE49-F238E27FC236}">
                <a16:creationId xmlns:a16="http://schemas.microsoft.com/office/drawing/2014/main" id="{AC393A50-B0FA-44B0-850A-6E748DECA20A}"/>
              </a:ext>
            </a:extLst>
          </p:cNvPr>
          <p:cNvSpPr>
            <a:spLocks noGrp="1"/>
          </p:cNvSpPr>
          <p:nvPr>
            <p:ph type="pic" sz="quarter" idx="28" hasCustomPrompt="1"/>
          </p:nvPr>
        </p:nvSpPr>
        <p:spPr>
          <a:xfrm>
            <a:off x="2249424" y="2098548"/>
            <a:ext cx="1097280" cy="1110996"/>
          </a:xfrm>
        </p:spPr>
        <p:txBody>
          <a:bodyPr anchor="ctr"/>
          <a:lstStyle>
            <a:lvl1pPr algn="ctr">
              <a:buNone/>
              <a:defRPr/>
            </a:lvl1pPr>
          </a:lstStyle>
          <a:p>
            <a:r>
              <a:rPr lang="en-US" dirty="0"/>
              <a:t>Picture</a:t>
            </a:r>
          </a:p>
        </p:txBody>
      </p:sp>
      <p:sp>
        <p:nvSpPr>
          <p:cNvPr id="33" name="Picture Placeholder 14">
            <a:extLst>
              <a:ext uri="{FF2B5EF4-FFF2-40B4-BE49-F238E27FC236}">
                <a16:creationId xmlns:a16="http://schemas.microsoft.com/office/drawing/2014/main" id="{C19D18E3-AE27-4902-A5E1-1E388C8CA886}"/>
              </a:ext>
            </a:extLst>
          </p:cNvPr>
          <p:cNvSpPr>
            <a:spLocks noGrp="1"/>
          </p:cNvSpPr>
          <p:nvPr>
            <p:ph type="pic" sz="quarter" idx="29" hasCustomPrompt="1"/>
          </p:nvPr>
        </p:nvSpPr>
        <p:spPr>
          <a:xfrm>
            <a:off x="7701534" y="2098548"/>
            <a:ext cx="1097280" cy="1110996"/>
          </a:xfrm>
        </p:spPr>
        <p:txBody>
          <a:bodyPr anchor="ctr"/>
          <a:lstStyle>
            <a:lvl1pPr algn="ctr">
              <a:buNone/>
              <a:defRPr/>
            </a:lvl1pPr>
          </a:lstStyle>
          <a:p>
            <a:r>
              <a:rPr lang="en-US" dirty="0"/>
              <a:t>Picture</a:t>
            </a:r>
          </a:p>
        </p:txBody>
      </p:sp>
      <p:sp>
        <p:nvSpPr>
          <p:cNvPr id="11" name="Date Placeholder 10">
            <a:extLst>
              <a:ext uri="{FF2B5EF4-FFF2-40B4-BE49-F238E27FC236}">
                <a16:creationId xmlns:a16="http://schemas.microsoft.com/office/drawing/2014/main" id="{C4A1E4D4-19E0-496B-BBAF-99A720781C00}"/>
              </a:ext>
            </a:extLst>
          </p:cNvPr>
          <p:cNvSpPr>
            <a:spLocks noGrp="1"/>
          </p:cNvSpPr>
          <p:nvPr>
            <p:ph type="dt" sz="half" idx="32"/>
          </p:nvPr>
        </p:nvSpPr>
        <p:spPr>
          <a:xfrm>
            <a:off x="678942" y="4767263"/>
            <a:ext cx="2057400" cy="273844"/>
          </a:xfrm>
        </p:spPr>
        <p:txBody>
          <a:bodyPr/>
          <a:lstStyle/>
          <a:p>
            <a:r>
              <a:rPr lang="en-US"/>
              <a:t>9/4/20XX</a:t>
            </a:r>
            <a:endParaRPr lang="en-US" dirty="0"/>
          </a:p>
        </p:txBody>
      </p:sp>
      <p:sp>
        <p:nvSpPr>
          <p:cNvPr id="12" name="Footer Placeholder 11">
            <a:extLst>
              <a:ext uri="{FF2B5EF4-FFF2-40B4-BE49-F238E27FC236}">
                <a16:creationId xmlns:a16="http://schemas.microsoft.com/office/drawing/2014/main" id="{D0281C10-EAAA-4F45-8CC9-87F9F9116C21}"/>
              </a:ext>
            </a:extLst>
          </p:cNvPr>
          <p:cNvSpPr>
            <a:spLocks noGrp="1"/>
          </p:cNvSpPr>
          <p:nvPr>
            <p:ph type="ftr" sz="quarter" idx="33"/>
          </p:nvPr>
        </p:nvSpPr>
        <p:spPr/>
        <p:txBody>
          <a:bodyPr/>
          <a:lstStyle/>
          <a:p>
            <a:r>
              <a:rPr lang="en-US"/>
              <a:t>Presentation Title</a:t>
            </a:r>
            <a:endParaRPr lang="en-US" dirty="0"/>
          </a:p>
        </p:txBody>
      </p:sp>
      <p:sp>
        <p:nvSpPr>
          <p:cNvPr id="13" name="Slide Number Placeholder 12">
            <a:extLst>
              <a:ext uri="{FF2B5EF4-FFF2-40B4-BE49-F238E27FC236}">
                <a16:creationId xmlns:a16="http://schemas.microsoft.com/office/drawing/2014/main" id="{389175D6-43FD-42A2-8595-893FC3BFCDF6}"/>
              </a:ext>
            </a:extLst>
          </p:cNvPr>
          <p:cNvSpPr>
            <a:spLocks noGrp="1"/>
          </p:cNvSpPr>
          <p:nvPr>
            <p:ph type="sldNum" sz="quarter" idx="34"/>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37" name="Text Placeholder 35">
            <a:extLst>
              <a:ext uri="{FF2B5EF4-FFF2-40B4-BE49-F238E27FC236}">
                <a16:creationId xmlns:a16="http://schemas.microsoft.com/office/drawing/2014/main" id="{28F74B10-F76D-4BBB-A284-01D5A0DF8BCB}"/>
              </a:ext>
            </a:extLst>
          </p:cNvPr>
          <p:cNvSpPr>
            <a:spLocks noGrp="1"/>
          </p:cNvSpPr>
          <p:nvPr>
            <p:ph type="body" sz="quarter" idx="36" hasCustomPrompt="1"/>
          </p:nvPr>
        </p:nvSpPr>
        <p:spPr>
          <a:xfrm>
            <a:off x="4073652" y="3367278"/>
            <a:ext cx="1096566" cy="486966"/>
          </a:xfrm>
        </p:spPr>
        <p:txBody>
          <a:bodyPr/>
          <a:lstStyle>
            <a:lvl1pPr marL="0" indent="0" algn="ctr">
              <a:lnSpc>
                <a:spcPct val="100000"/>
              </a:lnSpc>
              <a:spcBef>
                <a:spcPts val="0"/>
              </a:spcBef>
              <a:buNone/>
              <a:defRPr sz="1500"/>
            </a:lvl1pPr>
            <a:lvl2pPr marL="0" indent="0" algn="ctr">
              <a:lnSpc>
                <a:spcPct val="100000"/>
              </a:lnSpc>
              <a:spcBef>
                <a:spcPts val="0"/>
              </a:spcBef>
              <a:buNone/>
              <a:defRPr sz="1200"/>
            </a:lvl2pPr>
            <a:lvl3pPr>
              <a:defRPr sz="1500"/>
            </a:lvl3pPr>
            <a:lvl4pPr>
              <a:defRPr sz="1500"/>
            </a:lvl4pPr>
            <a:lvl5pPr>
              <a:defRPr sz="1500"/>
            </a:lvl5pPr>
          </a:lstStyle>
          <a:p>
            <a:pPr lvl="0"/>
            <a:r>
              <a:rPr lang="en-US" dirty="0"/>
              <a:t>Name</a:t>
            </a:r>
          </a:p>
          <a:p>
            <a:pPr lvl="1"/>
            <a:r>
              <a:rPr lang="en-US" dirty="0"/>
              <a:t>Title</a:t>
            </a:r>
          </a:p>
        </p:txBody>
      </p:sp>
      <p:sp>
        <p:nvSpPr>
          <p:cNvPr id="38" name="Text Placeholder 35">
            <a:extLst>
              <a:ext uri="{FF2B5EF4-FFF2-40B4-BE49-F238E27FC236}">
                <a16:creationId xmlns:a16="http://schemas.microsoft.com/office/drawing/2014/main" id="{BD245DC2-6D7B-4AEE-B8EE-0D0E473AFFF5}"/>
              </a:ext>
            </a:extLst>
          </p:cNvPr>
          <p:cNvSpPr>
            <a:spLocks noGrp="1"/>
          </p:cNvSpPr>
          <p:nvPr>
            <p:ph type="body" sz="quarter" idx="37" hasCustomPrompt="1"/>
          </p:nvPr>
        </p:nvSpPr>
        <p:spPr>
          <a:xfrm>
            <a:off x="5884164" y="3367278"/>
            <a:ext cx="1096566" cy="486966"/>
          </a:xfrm>
        </p:spPr>
        <p:txBody>
          <a:bodyPr/>
          <a:lstStyle>
            <a:lvl1pPr marL="0" indent="0" algn="ctr">
              <a:lnSpc>
                <a:spcPct val="100000"/>
              </a:lnSpc>
              <a:spcBef>
                <a:spcPts val="0"/>
              </a:spcBef>
              <a:buNone/>
              <a:defRPr sz="1500"/>
            </a:lvl1pPr>
            <a:lvl2pPr marL="0" indent="0" algn="ctr">
              <a:lnSpc>
                <a:spcPct val="100000"/>
              </a:lnSpc>
              <a:spcBef>
                <a:spcPts val="0"/>
              </a:spcBef>
              <a:buNone/>
              <a:defRPr sz="1200"/>
            </a:lvl2pPr>
            <a:lvl3pPr>
              <a:defRPr sz="1500"/>
            </a:lvl3pPr>
            <a:lvl4pPr>
              <a:defRPr sz="1500"/>
            </a:lvl4pPr>
            <a:lvl5pPr>
              <a:defRPr sz="1500"/>
            </a:lvl5pPr>
          </a:lstStyle>
          <a:p>
            <a:pPr lvl="0"/>
            <a:r>
              <a:rPr lang="en-US" dirty="0"/>
              <a:t>Name</a:t>
            </a:r>
          </a:p>
          <a:p>
            <a:pPr lvl="1"/>
            <a:r>
              <a:rPr lang="en-US" dirty="0"/>
              <a:t>Title</a:t>
            </a:r>
          </a:p>
        </p:txBody>
      </p:sp>
      <p:sp>
        <p:nvSpPr>
          <p:cNvPr id="39" name="Text Placeholder 35">
            <a:extLst>
              <a:ext uri="{FF2B5EF4-FFF2-40B4-BE49-F238E27FC236}">
                <a16:creationId xmlns:a16="http://schemas.microsoft.com/office/drawing/2014/main" id="{28069EAF-8C82-49CC-8A38-2ACAD26F7DE9}"/>
              </a:ext>
            </a:extLst>
          </p:cNvPr>
          <p:cNvSpPr>
            <a:spLocks noGrp="1"/>
          </p:cNvSpPr>
          <p:nvPr>
            <p:ph type="body" sz="quarter" idx="38" hasCustomPrompt="1"/>
          </p:nvPr>
        </p:nvSpPr>
        <p:spPr>
          <a:xfrm>
            <a:off x="7701534" y="3367278"/>
            <a:ext cx="1096566" cy="486966"/>
          </a:xfrm>
        </p:spPr>
        <p:txBody>
          <a:bodyPr/>
          <a:lstStyle>
            <a:lvl1pPr marL="0" indent="0" algn="ctr">
              <a:lnSpc>
                <a:spcPct val="100000"/>
              </a:lnSpc>
              <a:spcBef>
                <a:spcPts val="0"/>
              </a:spcBef>
              <a:buNone/>
              <a:defRPr sz="1500"/>
            </a:lvl1pPr>
            <a:lvl2pPr marL="0" indent="0" algn="ctr">
              <a:lnSpc>
                <a:spcPct val="100000"/>
              </a:lnSpc>
              <a:spcBef>
                <a:spcPts val="0"/>
              </a:spcBef>
              <a:buNone/>
              <a:defRPr sz="1200"/>
            </a:lvl2pPr>
            <a:lvl3pPr>
              <a:defRPr sz="1500"/>
            </a:lvl3pPr>
            <a:lvl4pPr>
              <a:defRPr sz="1500"/>
            </a:lvl4pPr>
            <a:lvl5pPr>
              <a:defRPr sz="1500"/>
            </a:lvl5pPr>
          </a:lstStyle>
          <a:p>
            <a:pPr lvl="0"/>
            <a:r>
              <a:rPr lang="en-US" dirty="0"/>
              <a:t>Name</a:t>
            </a:r>
          </a:p>
          <a:p>
            <a:pPr lvl="1"/>
            <a:r>
              <a:rPr lang="en-US" dirty="0"/>
              <a:t>Title</a:t>
            </a:r>
          </a:p>
        </p:txBody>
      </p:sp>
      <p:sp>
        <p:nvSpPr>
          <p:cNvPr id="40" name="Text Placeholder 35">
            <a:extLst>
              <a:ext uri="{FF2B5EF4-FFF2-40B4-BE49-F238E27FC236}">
                <a16:creationId xmlns:a16="http://schemas.microsoft.com/office/drawing/2014/main" id="{DAA3B1CD-59B3-4B73-B91A-88CED1D8FDD6}"/>
              </a:ext>
            </a:extLst>
          </p:cNvPr>
          <p:cNvSpPr>
            <a:spLocks noGrp="1"/>
          </p:cNvSpPr>
          <p:nvPr>
            <p:ph type="body" sz="quarter" idx="39" hasCustomPrompt="1"/>
          </p:nvPr>
        </p:nvSpPr>
        <p:spPr>
          <a:xfrm>
            <a:off x="445770" y="3367278"/>
            <a:ext cx="1096566" cy="486966"/>
          </a:xfrm>
        </p:spPr>
        <p:txBody>
          <a:bodyPr/>
          <a:lstStyle>
            <a:lvl1pPr marL="0" indent="0" algn="ctr">
              <a:lnSpc>
                <a:spcPct val="100000"/>
              </a:lnSpc>
              <a:spcBef>
                <a:spcPts val="0"/>
              </a:spcBef>
              <a:buNone/>
              <a:defRPr sz="1500"/>
            </a:lvl1pPr>
            <a:lvl2pPr marL="0" indent="0" algn="ctr">
              <a:lnSpc>
                <a:spcPct val="100000"/>
              </a:lnSpc>
              <a:spcBef>
                <a:spcPts val="0"/>
              </a:spcBef>
              <a:buNone/>
              <a:defRPr sz="1200"/>
            </a:lvl2pPr>
            <a:lvl3pPr>
              <a:defRPr sz="1500"/>
            </a:lvl3pPr>
            <a:lvl4pPr>
              <a:defRPr sz="1500"/>
            </a:lvl4pPr>
            <a:lvl5pPr>
              <a:defRPr sz="1500"/>
            </a:lvl5pPr>
          </a:lstStyle>
          <a:p>
            <a:pPr lvl="0"/>
            <a:r>
              <a:rPr lang="en-US" dirty="0"/>
              <a:t>Name</a:t>
            </a:r>
          </a:p>
          <a:p>
            <a:pPr lvl="1"/>
            <a:r>
              <a:rPr lang="en-US" dirty="0"/>
              <a:t>Title</a:t>
            </a:r>
          </a:p>
        </p:txBody>
      </p:sp>
      <p:sp>
        <p:nvSpPr>
          <p:cNvPr id="41" name="Text Placeholder 35">
            <a:extLst>
              <a:ext uri="{FF2B5EF4-FFF2-40B4-BE49-F238E27FC236}">
                <a16:creationId xmlns:a16="http://schemas.microsoft.com/office/drawing/2014/main" id="{C1FED6B0-DEB7-46E3-8038-FE6788AC24A9}"/>
              </a:ext>
            </a:extLst>
          </p:cNvPr>
          <p:cNvSpPr>
            <a:spLocks noGrp="1"/>
          </p:cNvSpPr>
          <p:nvPr>
            <p:ph type="body" sz="quarter" idx="35" hasCustomPrompt="1"/>
          </p:nvPr>
        </p:nvSpPr>
        <p:spPr>
          <a:xfrm>
            <a:off x="2256282" y="3367278"/>
            <a:ext cx="1096566" cy="486966"/>
          </a:xfrm>
        </p:spPr>
        <p:txBody>
          <a:bodyPr/>
          <a:lstStyle>
            <a:lvl1pPr marL="0" indent="0" algn="ctr">
              <a:lnSpc>
                <a:spcPct val="100000"/>
              </a:lnSpc>
              <a:spcBef>
                <a:spcPts val="0"/>
              </a:spcBef>
              <a:buNone/>
              <a:defRPr sz="1500"/>
            </a:lvl1pPr>
            <a:lvl2pPr marL="0" indent="0" algn="ctr">
              <a:lnSpc>
                <a:spcPct val="100000"/>
              </a:lnSpc>
              <a:spcBef>
                <a:spcPts val="0"/>
              </a:spcBef>
              <a:buNone/>
              <a:defRPr sz="1200"/>
            </a:lvl2pPr>
            <a:lvl3pPr>
              <a:defRPr sz="1500"/>
            </a:lvl3pPr>
            <a:lvl4pPr>
              <a:defRPr sz="1500"/>
            </a:lvl4pPr>
            <a:lvl5pPr>
              <a:defRPr sz="1500"/>
            </a:lvl5pPr>
          </a:lstStyle>
          <a:p>
            <a:pPr lvl="0"/>
            <a:r>
              <a:rPr lang="en-US" dirty="0"/>
              <a:t>Name</a:t>
            </a:r>
          </a:p>
          <a:p>
            <a:pPr lvl="1"/>
            <a:r>
              <a:rPr lang="en-US" dirty="0"/>
              <a:t>Title</a:t>
            </a:r>
          </a:p>
        </p:txBody>
      </p:sp>
    </p:spTree>
    <p:extLst>
      <p:ext uri="{BB962C8B-B14F-4D97-AF65-F5344CB8AC3E}">
        <p14:creationId xmlns:p14="http://schemas.microsoft.com/office/powerpoint/2010/main" val="191402654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418657" y="0"/>
            <a:ext cx="8375585" cy="151410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374126" y="590514"/>
            <a:ext cx="96012" cy="5280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836676" y="411480"/>
            <a:ext cx="7626096" cy="884682"/>
          </a:xfrm>
        </p:spPr>
        <p:txBody>
          <a:bodyPr>
            <a:normAutofit/>
          </a:bodyPr>
          <a:lstStyle>
            <a:lvl1pPr>
              <a:defRPr sz="3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836676" y="1779488"/>
            <a:ext cx="3703320" cy="617934"/>
          </a:xfrm>
        </p:spPr>
        <p:txBody>
          <a:bodyPr anchor="b"/>
          <a:lstStyle>
            <a:lvl1pPr marL="0" indent="0">
              <a:buNone/>
              <a:defRPr sz="1800" b="1" cap="none"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836676" y="2402766"/>
            <a:ext cx="3703320" cy="2226384"/>
          </a:xfrm>
        </p:spPr>
        <p:txBody>
          <a:bodyPr/>
          <a:lstStyle>
            <a:lvl1pPr>
              <a:spcBef>
                <a:spcPts val="750"/>
              </a:spcBef>
              <a:defRPr sz="1350"/>
            </a:lvl1pPr>
            <a:lvl2pPr>
              <a:spcBef>
                <a:spcPts val="750"/>
              </a:spcBef>
              <a:defRPr sz="1350"/>
            </a:lvl2pPr>
            <a:lvl3pPr>
              <a:spcBef>
                <a:spcPts val="750"/>
              </a:spcBef>
              <a:defRPr sz="1350"/>
            </a:lvl3pPr>
            <a:lvl4pPr>
              <a:spcBef>
                <a:spcPts val="750"/>
              </a:spcBef>
              <a:defRPr sz="1350"/>
            </a:lvl4pPr>
            <a:lvl5pPr>
              <a:spcBef>
                <a:spcPts val="750"/>
              </a:spcBef>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4759452" y="1779488"/>
            <a:ext cx="3703320" cy="617934"/>
          </a:xfrm>
        </p:spPr>
        <p:txBody>
          <a:bodyPr anchor="b"/>
          <a:lstStyle>
            <a:lvl1pPr marL="0" indent="0">
              <a:buNone/>
              <a:defRPr sz="1800" b="1" cap="none"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4759452" y="2402766"/>
            <a:ext cx="3703320" cy="2226383"/>
          </a:xfrm>
        </p:spPr>
        <p:txBody>
          <a:bodyPr/>
          <a:lstStyle>
            <a:lvl1pPr>
              <a:spcBef>
                <a:spcPts val="750"/>
              </a:spcBef>
              <a:defRPr sz="1350"/>
            </a:lvl1pPr>
            <a:lvl2pPr>
              <a:spcBef>
                <a:spcPts val="750"/>
              </a:spcBef>
              <a:defRPr sz="1350"/>
            </a:lvl2pPr>
            <a:lvl3pPr>
              <a:spcBef>
                <a:spcPts val="750"/>
              </a:spcBef>
              <a:defRPr sz="1350"/>
            </a:lvl3pPr>
            <a:lvl4pPr>
              <a:spcBef>
                <a:spcPts val="750"/>
              </a:spcBef>
              <a:defRPr sz="1350"/>
            </a:lvl4pPr>
            <a:lvl5pPr>
              <a:spcBef>
                <a:spcPts val="750"/>
              </a:spcBef>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678942" y="4767263"/>
            <a:ext cx="2057400" cy="273844"/>
          </a:xfrm>
        </p:spPr>
        <p:txBody>
          <a:bodyPr/>
          <a:lstStyle/>
          <a:p>
            <a:r>
              <a:rPr lang="en-US"/>
              <a:t>9/4/20XX</a:t>
            </a:r>
            <a:endParaRPr lang="en-US" dirty="0"/>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r>
              <a:rPr lang="en-US"/>
              <a:t>Presentation Title</a:t>
            </a:r>
            <a:endParaRPr lang="en-US" dirty="0"/>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6405372" y="4767263"/>
            <a:ext cx="2057400" cy="273844"/>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32042081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mparison 3 colum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418657" y="0"/>
            <a:ext cx="8375585" cy="151410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374126" y="590514"/>
            <a:ext cx="96012" cy="5280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836676" y="411480"/>
            <a:ext cx="7626096" cy="884682"/>
          </a:xfrm>
        </p:spPr>
        <p:txBody>
          <a:bodyPr>
            <a:normAutofit/>
          </a:bodyPr>
          <a:lstStyle>
            <a:lvl1pPr>
              <a:defRPr sz="3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432054" y="1779488"/>
            <a:ext cx="2468880" cy="617934"/>
          </a:xfrm>
        </p:spPr>
        <p:txBody>
          <a:bodyPr anchor="b"/>
          <a:lstStyle>
            <a:lvl1pPr marL="0" indent="0">
              <a:buNone/>
              <a:defRPr sz="1800" b="1" cap="none"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432054" y="2402766"/>
            <a:ext cx="2468880" cy="2226384"/>
          </a:xfrm>
        </p:spPr>
        <p:txBody>
          <a:bodyPr/>
          <a:lstStyle>
            <a:lvl1pPr>
              <a:spcBef>
                <a:spcPts val="750"/>
              </a:spcBef>
              <a:defRPr sz="1350"/>
            </a:lvl1pPr>
            <a:lvl2pPr>
              <a:spcBef>
                <a:spcPts val="750"/>
              </a:spcBef>
              <a:defRPr sz="1350"/>
            </a:lvl2pPr>
            <a:lvl3pPr>
              <a:spcBef>
                <a:spcPts val="750"/>
              </a:spcBef>
              <a:defRPr sz="1350"/>
            </a:lvl3pPr>
            <a:lvl4pPr>
              <a:spcBef>
                <a:spcPts val="750"/>
              </a:spcBef>
              <a:defRPr sz="1350"/>
            </a:lvl4pPr>
            <a:lvl5pPr>
              <a:spcBef>
                <a:spcPts val="750"/>
              </a:spcBef>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3380994" y="1779488"/>
            <a:ext cx="2468880" cy="617934"/>
          </a:xfrm>
        </p:spPr>
        <p:txBody>
          <a:bodyPr anchor="b"/>
          <a:lstStyle>
            <a:lvl1pPr marL="0" indent="0">
              <a:buNone/>
              <a:defRPr sz="1800" b="1" cap="none"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3380994" y="2402766"/>
            <a:ext cx="2468880" cy="2226383"/>
          </a:xfrm>
        </p:spPr>
        <p:txBody>
          <a:bodyPr/>
          <a:lstStyle>
            <a:lvl1pPr>
              <a:spcBef>
                <a:spcPts val="750"/>
              </a:spcBef>
              <a:defRPr sz="1350"/>
            </a:lvl1pPr>
            <a:lvl2pPr>
              <a:spcBef>
                <a:spcPts val="750"/>
              </a:spcBef>
              <a:defRPr sz="1350"/>
            </a:lvl2pPr>
            <a:lvl3pPr>
              <a:spcBef>
                <a:spcPts val="750"/>
              </a:spcBef>
              <a:defRPr sz="1350"/>
            </a:lvl3pPr>
            <a:lvl4pPr>
              <a:spcBef>
                <a:spcPts val="750"/>
              </a:spcBef>
              <a:defRPr sz="1350"/>
            </a:lvl4pPr>
            <a:lvl5pPr>
              <a:spcBef>
                <a:spcPts val="750"/>
              </a:spcBef>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678942" y="4767263"/>
            <a:ext cx="2057400" cy="273844"/>
          </a:xfrm>
        </p:spPr>
        <p:txBody>
          <a:bodyPr/>
          <a:lstStyle/>
          <a:p>
            <a:r>
              <a:rPr lang="en-US"/>
              <a:t>9/4/20XX</a:t>
            </a:r>
            <a:endParaRPr lang="en-US" dirty="0"/>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r>
              <a:rPr lang="en-US"/>
              <a:t>Presentation Title</a:t>
            </a:r>
            <a:endParaRPr lang="en-US" dirty="0"/>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6405372" y="4767263"/>
            <a:ext cx="2057400" cy="273844"/>
          </a:xfrm>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14" name="Text Placeholder 4">
            <a:extLst>
              <a:ext uri="{FF2B5EF4-FFF2-40B4-BE49-F238E27FC236}">
                <a16:creationId xmlns:a16="http://schemas.microsoft.com/office/drawing/2014/main" id="{CE04853A-B5A7-418B-B49F-E718136614E0}"/>
              </a:ext>
            </a:extLst>
          </p:cNvPr>
          <p:cNvSpPr>
            <a:spLocks noGrp="1"/>
          </p:cNvSpPr>
          <p:nvPr>
            <p:ph type="body" sz="quarter" idx="13"/>
          </p:nvPr>
        </p:nvSpPr>
        <p:spPr>
          <a:xfrm>
            <a:off x="6329934" y="1779488"/>
            <a:ext cx="2468880" cy="617934"/>
          </a:xfrm>
        </p:spPr>
        <p:txBody>
          <a:bodyPr anchor="b"/>
          <a:lstStyle>
            <a:lvl1pPr marL="0" indent="0">
              <a:buNone/>
              <a:defRPr sz="1800" b="1" cap="none"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6" name="Content Placeholder 5">
            <a:extLst>
              <a:ext uri="{FF2B5EF4-FFF2-40B4-BE49-F238E27FC236}">
                <a16:creationId xmlns:a16="http://schemas.microsoft.com/office/drawing/2014/main" id="{D08E5547-BBB9-4D87-A012-6BC6B1330861}"/>
              </a:ext>
            </a:extLst>
          </p:cNvPr>
          <p:cNvSpPr>
            <a:spLocks noGrp="1"/>
          </p:cNvSpPr>
          <p:nvPr>
            <p:ph sz="quarter" idx="14"/>
          </p:nvPr>
        </p:nvSpPr>
        <p:spPr>
          <a:xfrm>
            <a:off x="6329934" y="2402766"/>
            <a:ext cx="2468880" cy="2226383"/>
          </a:xfrm>
        </p:spPr>
        <p:txBody>
          <a:bodyPr/>
          <a:lstStyle>
            <a:lvl1pPr>
              <a:spcBef>
                <a:spcPts val="750"/>
              </a:spcBef>
              <a:defRPr sz="1350"/>
            </a:lvl1pPr>
            <a:lvl2pPr>
              <a:spcBef>
                <a:spcPts val="750"/>
              </a:spcBef>
              <a:defRPr sz="1350"/>
            </a:lvl2pPr>
            <a:lvl3pPr>
              <a:spcBef>
                <a:spcPts val="750"/>
              </a:spcBef>
              <a:defRPr sz="1350"/>
            </a:lvl3pPr>
            <a:lvl4pPr>
              <a:spcBef>
                <a:spcPts val="750"/>
              </a:spcBef>
              <a:defRPr sz="1350"/>
            </a:lvl4pPr>
            <a:lvl5pPr>
              <a:spcBef>
                <a:spcPts val="750"/>
              </a:spcBef>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5445837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9/4/20XX</a:t>
            </a:r>
            <a:endParaRPr lang="en-US" dirty="0"/>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989988394"/>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 id="2147483698" r:id="rId19"/>
    <p:sldLayoutId id="2147483699" r:id="rId20"/>
    <p:sldLayoutId id="2147483700" r:id="rId21"/>
    <p:sldLayoutId id="2147483701" r:id="rId22"/>
    <p:sldLayoutId id="2147483702" r:id="rId23"/>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11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11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1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1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1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hyperlink" Target="https://center.ncsu.edu/nccte-cms/"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edex.adobe.com/" TargetMode="External"/><Relationship Id="rId2" Type="http://schemas.openxmlformats.org/officeDocument/2006/relationships/notesSlide" Target="../notesSlides/notesSlide15.xml"/><Relationship Id="rId1" Type="http://schemas.openxmlformats.org/officeDocument/2006/relationships/slideLayout" Target="../slideLayouts/slideLayout21.xml"/><Relationship Id="rId6" Type="http://schemas.openxmlformats.org/officeDocument/2006/relationships/hyperlink" Target="http://www.whsdigitalmedia.weebly.com" TargetMode="External"/><Relationship Id="rId5" Type="http://schemas.openxmlformats.org/officeDocument/2006/relationships/hyperlink" Target="https://www.gmetrix.net/Login.aspx?ReturnUrl=%2F" TargetMode="External"/><Relationship Id="rId4" Type="http://schemas.openxmlformats.org/officeDocument/2006/relationships/hyperlink" Target="https://certiport.pearsonvue.com/Certifications/Adobe/ACP/Learn"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Intro to Adobe Visual Design 1 (II41) Curriculum</a:t>
            </a:r>
            <a:endParaRPr/>
          </a:p>
        </p:txBody>
      </p:sp>
      <p:sp>
        <p:nvSpPr>
          <p:cNvPr id="55" name="Google Shape;55;p13"/>
          <p:cNvSpPr txBox="1">
            <a:spLocks noGrp="1"/>
          </p:cNvSpPr>
          <p:nvPr>
            <p:ph type="subTitle" idx="1"/>
          </p:nvPr>
        </p:nvSpPr>
        <p:spPr>
          <a:xfrm>
            <a:off x="1865376" y="3106674"/>
            <a:ext cx="5417820" cy="514350"/>
          </a:xfrm>
          <a:prstGeom prst="rect">
            <a:avLst/>
          </a:prstGeom>
        </p:spPr>
        <p:txBody>
          <a:bodyPr spcFirstLastPara="1" wrap="square" lIns="91425" tIns="91425" rIns="91425" bIns="91425" anchor="t" anchorCtr="0">
            <a:normAutofit lnSpcReduction="10000"/>
          </a:bodyPr>
          <a:lstStyle/>
          <a:p>
            <a:pPr marL="0" lvl="0" indent="0" algn="ctr" rtl="0">
              <a:spcBef>
                <a:spcPts val="0"/>
              </a:spcBef>
              <a:spcAft>
                <a:spcPts val="0"/>
              </a:spcAft>
              <a:buNone/>
            </a:pPr>
            <a:r>
              <a:rPr lang="en"/>
              <a:t>CTE Summer Conference</a:t>
            </a:r>
            <a:endParaRPr/>
          </a:p>
        </p:txBody>
      </p:sp>
      <p:sp>
        <p:nvSpPr>
          <p:cNvPr id="2" name="TextBox 1">
            <a:extLst>
              <a:ext uri="{FF2B5EF4-FFF2-40B4-BE49-F238E27FC236}">
                <a16:creationId xmlns:a16="http://schemas.microsoft.com/office/drawing/2014/main" id="{7DA6874E-7EA8-DE81-FB70-642004F10F25}"/>
              </a:ext>
            </a:extLst>
          </p:cNvPr>
          <p:cNvSpPr txBox="1"/>
          <p:nvPr/>
        </p:nvSpPr>
        <p:spPr>
          <a:xfrm>
            <a:off x="2402586" y="3749040"/>
            <a:ext cx="4343400" cy="369332"/>
          </a:xfrm>
          <a:prstGeom prst="rect">
            <a:avLst/>
          </a:prstGeom>
          <a:noFill/>
        </p:spPr>
        <p:txBody>
          <a:bodyPr wrap="square" rtlCol="0">
            <a:spAutoFit/>
          </a:bodyPr>
          <a:lstStyle/>
          <a:p>
            <a:pPr algn="ctr"/>
            <a:r>
              <a:rPr lang="en-US" dirty="0"/>
              <a:t>Michael </a:t>
            </a:r>
            <a:r>
              <a:rPr lang="en-US" dirty="0" err="1"/>
              <a:t>Poller</a:t>
            </a:r>
            <a:r>
              <a:rPr lang="en-US" dirty="0"/>
              <a:t> and Emily Scales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2"/>
          <p:cNvSpPr txBox="1">
            <a:spLocks noGrp="1"/>
          </p:cNvSpPr>
          <p:nvPr>
            <p:ph type="title"/>
          </p:nvPr>
        </p:nvSpPr>
        <p:spPr/>
        <p:txBody>
          <a:bodyPr/>
          <a:lstStyle/>
          <a:p>
            <a:pPr lvl="0"/>
            <a:r>
              <a:rPr lang="en-US" dirty="0"/>
              <a:t>Preparing for Certification</a:t>
            </a:r>
          </a:p>
        </p:txBody>
      </p:sp>
      <p:sp>
        <p:nvSpPr>
          <p:cNvPr id="5" name="Content Placeholder 4">
            <a:extLst>
              <a:ext uri="{FF2B5EF4-FFF2-40B4-BE49-F238E27FC236}">
                <a16:creationId xmlns:a16="http://schemas.microsoft.com/office/drawing/2014/main" id="{61A7E3C7-B625-3AF1-627B-F253E6923615}"/>
              </a:ext>
            </a:extLst>
          </p:cNvPr>
          <p:cNvSpPr>
            <a:spLocks noGrp="1"/>
          </p:cNvSpPr>
          <p:nvPr>
            <p:ph idx="1"/>
          </p:nvPr>
        </p:nvSpPr>
        <p:spPr/>
        <p:txBody>
          <a:bodyPr>
            <a:normAutofit fontScale="85000" lnSpcReduction="20000"/>
          </a:bodyPr>
          <a:lstStyle/>
          <a:p>
            <a:pPr marL="0" lvl="0" indent="0">
              <a:spcBef>
                <a:spcPts val="0"/>
              </a:spcBef>
              <a:buClr>
                <a:schemeClr val="dk1"/>
              </a:buClr>
              <a:buSzPts val="1100"/>
              <a:buNone/>
            </a:pPr>
            <a:r>
              <a:rPr lang="en-US" dirty="0"/>
              <a:t>We strongly recommend that you help prepare students using a combination of:</a:t>
            </a:r>
          </a:p>
          <a:p>
            <a:pPr marL="457200" lvl="0" indent="-342900">
              <a:spcBef>
                <a:spcPts val="1200"/>
              </a:spcBef>
              <a:buSzPts val="1800"/>
              <a:buChar char="●"/>
            </a:pPr>
            <a:r>
              <a:rPr lang="en-US" dirty="0"/>
              <a:t>Skills based activities in the software</a:t>
            </a:r>
          </a:p>
          <a:p>
            <a:pPr marL="457200" lvl="0" indent="-342900">
              <a:spcBef>
                <a:spcPts val="0"/>
              </a:spcBef>
              <a:buSzPts val="1800"/>
              <a:buChar char="●"/>
            </a:pPr>
            <a:r>
              <a:rPr lang="en-US" dirty="0"/>
              <a:t>GMetrix Practice Tests (in training and testing mode)</a:t>
            </a:r>
          </a:p>
          <a:p>
            <a:pPr marL="457200" lvl="0" indent="-342900">
              <a:spcBef>
                <a:spcPts val="0"/>
              </a:spcBef>
              <a:buSzPts val="1800"/>
              <a:buChar char="●"/>
            </a:pPr>
            <a:r>
              <a:rPr lang="en-US" dirty="0"/>
              <a:t>Additional Certification based questions around vocabulary</a:t>
            </a:r>
          </a:p>
          <a:p>
            <a:pPr marL="0" lvl="0" indent="0">
              <a:spcBef>
                <a:spcPts val="1200"/>
              </a:spcBef>
              <a:buClr>
                <a:schemeClr val="dk1"/>
              </a:buClr>
              <a:buSzPts val="1100"/>
              <a:buNone/>
            </a:pPr>
            <a:r>
              <a:rPr lang="en-US" dirty="0"/>
              <a:t>The ACP exams are highly specific to the way the questions should be answered and ensure that the students have had enough time to practice in GMetrix is essential for success.</a:t>
            </a:r>
          </a:p>
          <a:p>
            <a:pPr marL="0" lvl="0" indent="0">
              <a:spcBef>
                <a:spcPts val="1200"/>
              </a:spcBef>
              <a:spcAft>
                <a:spcPts val="1200"/>
              </a:spcAft>
              <a:buNone/>
            </a:pPr>
            <a:r>
              <a:rPr lang="en-US" sz="1600" i="1" dirty="0"/>
              <a:t>*Please note that the ACP is a professional level exam and not written for students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3"/>
          <p:cNvSpPr txBox="1">
            <a:spLocks noGrp="1"/>
          </p:cNvSpPr>
          <p:nvPr>
            <p:ph type="title"/>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Proof of Learning</a:t>
            </a:r>
            <a:endParaRPr/>
          </a:p>
        </p:txBody>
      </p:sp>
      <p:sp>
        <p:nvSpPr>
          <p:cNvPr id="130" name="Google Shape;130;p23"/>
          <p:cNvSpPr txBox="1">
            <a:spLocks noGrp="1"/>
          </p:cNvSpPr>
          <p:nvPr>
            <p:ph idx="1"/>
          </p:nvPr>
        </p:nvSpPr>
        <p:spPr>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Clr>
                <a:schemeClr val="dk1"/>
              </a:buClr>
              <a:buSzPts val="1100"/>
              <a:buFont typeface="Arial"/>
              <a:buNone/>
            </a:pPr>
            <a:r>
              <a:rPr lang="en">
                <a:solidFill>
                  <a:schemeClr val="dk1"/>
                </a:solidFill>
              </a:rPr>
              <a:t>The Proof of Learning for II41 Adobe Visual Design I is comprised of the ACP (Adobe Certified Professional) Photoshop credential and the ACP (Adobe Certified Professional)  Illustrator Exam, which may be administered at the local level during the course.</a:t>
            </a:r>
            <a:endParaRPr>
              <a:solidFill>
                <a:schemeClr val="dk1"/>
              </a:solidFill>
            </a:endParaRPr>
          </a:p>
          <a:p>
            <a:pPr marL="0" lvl="0" indent="0" algn="l" rtl="0">
              <a:spcBef>
                <a:spcPts val="0"/>
              </a:spcBef>
              <a:spcAft>
                <a:spcPts val="1200"/>
              </a:spcAft>
              <a:buNone/>
            </a:pPr>
            <a:endParaRPr/>
          </a:p>
        </p:txBody>
      </p:sp>
      <p:pic>
        <p:nvPicPr>
          <p:cNvPr id="131" name="Google Shape;131;p23"/>
          <p:cNvPicPr preferRelativeResize="0"/>
          <p:nvPr/>
        </p:nvPicPr>
        <p:blipFill>
          <a:blip r:embed="rId3">
            <a:alphaModFix/>
          </a:blip>
          <a:stretch>
            <a:fillRect/>
          </a:stretch>
        </p:blipFill>
        <p:spPr>
          <a:xfrm>
            <a:off x="7486838" y="181637"/>
            <a:ext cx="1100583" cy="1100583"/>
          </a:xfrm>
          <a:prstGeom prst="rect">
            <a:avLst/>
          </a:prstGeom>
          <a:noFill/>
          <a:ln>
            <a:noFill/>
          </a:ln>
        </p:spPr>
      </p:pic>
      <p:pic>
        <p:nvPicPr>
          <p:cNvPr id="132" name="Google Shape;132;p23"/>
          <p:cNvPicPr preferRelativeResize="0"/>
          <p:nvPr/>
        </p:nvPicPr>
        <p:blipFill>
          <a:blip r:embed="rId4">
            <a:alphaModFix/>
          </a:blip>
          <a:stretch>
            <a:fillRect/>
          </a:stretch>
        </p:blipFill>
        <p:spPr>
          <a:xfrm>
            <a:off x="6156368" y="167687"/>
            <a:ext cx="1114516" cy="1114533"/>
          </a:xfrm>
          <a:prstGeom prst="rect">
            <a:avLst/>
          </a:prstGeom>
          <a:noFill/>
          <a:ln>
            <a:noFill/>
          </a:ln>
        </p:spPr>
      </p:pic>
      <p:pic>
        <p:nvPicPr>
          <p:cNvPr id="133" name="Google Shape;133;p23"/>
          <p:cNvPicPr preferRelativeResize="0"/>
          <p:nvPr/>
        </p:nvPicPr>
        <p:blipFill>
          <a:blip r:embed="rId5">
            <a:alphaModFix/>
          </a:blip>
          <a:stretch>
            <a:fillRect/>
          </a:stretch>
        </p:blipFill>
        <p:spPr>
          <a:xfrm>
            <a:off x="4806570" y="167687"/>
            <a:ext cx="1114516" cy="11145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4"/>
          <p:cNvSpPr txBox="1">
            <a:spLocks noGrp="1"/>
          </p:cNvSpPr>
          <p:nvPr>
            <p:ph type="title"/>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Curriculum</a:t>
            </a:r>
            <a:endParaRPr/>
          </a:p>
        </p:txBody>
      </p:sp>
      <p:sp>
        <p:nvSpPr>
          <p:cNvPr id="139" name="Google Shape;139;p24"/>
          <p:cNvSpPr txBox="1">
            <a:spLocks noGrp="1"/>
          </p:cNvSpPr>
          <p:nvPr>
            <p:ph idx="1"/>
          </p:nvPr>
        </p:nvSpPr>
        <p:spPr>
          <a:xfrm>
            <a:off x="836676" y="1605515"/>
            <a:ext cx="7626096" cy="3242931"/>
          </a:xfrm>
          <a:prstGeom prst="rect">
            <a:avLst/>
          </a:prstGeom>
        </p:spPr>
        <p:txBody>
          <a:bodyPr spcFirstLastPara="1" wrap="square" lIns="91425" tIns="91425" rIns="91425" bIns="91425" anchor="t" anchorCtr="0">
            <a:normAutofit lnSpcReduction="10000"/>
          </a:bodyPr>
          <a:lstStyle/>
          <a:p>
            <a:pPr marL="0" lvl="0" indent="0" algn="l" rtl="0">
              <a:lnSpc>
                <a:spcPct val="100000"/>
              </a:lnSpc>
              <a:spcBef>
                <a:spcPts val="0"/>
              </a:spcBef>
              <a:spcAft>
                <a:spcPts val="0"/>
              </a:spcAft>
              <a:buNone/>
            </a:pPr>
            <a:r>
              <a:rPr lang="en" sz="1500" dirty="0">
                <a:solidFill>
                  <a:schemeClr val="dk1"/>
                </a:solidFill>
              </a:rPr>
              <a:t>This curriculum guide for II41 Adobe Visual Design I, was developed to assist teachers in preparing students to meet the North Carolina State Board of Education’s guiding vision that “Every public-school student in North Carolina will be empowered to accept academic challenges, prepared to pursue their chosen path after graduating high school, and encouraged to become lifelong learners with the capacity to engage in a globally-collaborative society.” </a:t>
            </a:r>
            <a:endParaRPr sz="1500" dirty="0">
              <a:solidFill>
                <a:schemeClr val="dk1"/>
              </a:solidFill>
            </a:endParaRPr>
          </a:p>
          <a:p>
            <a:pPr marL="0" lvl="0" indent="0" algn="l" rtl="0">
              <a:lnSpc>
                <a:spcPct val="100000"/>
              </a:lnSpc>
              <a:spcBef>
                <a:spcPts val="0"/>
              </a:spcBef>
              <a:spcAft>
                <a:spcPts val="0"/>
              </a:spcAft>
              <a:buNone/>
            </a:pPr>
            <a:endParaRPr sz="1500" dirty="0">
              <a:solidFill>
                <a:schemeClr val="dk1"/>
              </a:solidFill>
            </a:endParaRPr>
          </a:p>
          <a:p>
            <a:pPr marL="0" lvl="0" indent="0" algn="l" rtl="0">
              <a:lnSpc>
                <a:spcPct val="100000"/>
              </a:lnSpc>
              <a:spcBef>
                <a:spcPts val="0"/>
              </a:spcBef>
              <a:spcAft>
                <a:spcPts val="0"/>
              </a:spcAft>
              <a:buClr>
                <a:schemeClr val="dk1"/>
              </a:buClr>
              <a:buSzPts val="1100"/>
              <a:buFont typeface="Arial"/>
              <a:buNone/>
            </a:pPr>
            <a:r>
              <a:rPr lang="en" sz="1500" dirty="0">
                <a:solidFill>
                  <a:schemeClr val="dk1"/>
                </a:solidFill>
              </a:rPr>
              <a:t>The course, II41 Adobe Visual Design I, is based on Adobe Certified Professional credential standards, and focuses on graphic design and Adobe software to teach today’s generation of students. The content has been designed to give students foundational skills in graphic design with Adobe Software, which may lead to a future career in a high demand, highly skilled job market. </a:t>
            </a:r>
            <a:r>
              <a:rPr lang="en" sz="1500" dirty="0">
                <a:solidFill>
                  <a:srgbClr val="333333"/>
                </a:solidFill>
              </a:rPr>
              <a:t>The </a:t>
            </a:r>
            <a:r>
              <a:rPr lang="en" sz="1500" u="sng" dirty="0">
                <a:solidFill>
                  <a:srgbClr val="0563C1"/>
                </a:solidFill>
                <a:hlinkClick r:id="rId3">
                  <a:extLst>
                    <a:ext uri="{A12FA001-AC4F-418D-AE19-62706E023703}">
                      <ahyp:hlinkClr xmlns:ahyp="http://schemas.microsoft.com/office/drawing/2018/hyperlinkcolor" val="tx"/>
                    </a:ext>
                  </a:extLst>
                </a:hlinkClick>
              </a:rPr>
              <a:t>CTE Course Management System</a:t>
            </a:r>
            <a:r>
              <a:rPr lang="en" sz="1500" dirty="0">
                <a:solidFill>
                  <a:srgbClr val="333333"/>
                </a:solidFill>
              </a:rPr>
              <a:t> includes the course standards, information career pathway, and equipment list. </a:t>
            </a:r>
            <a:endParaRPr sz="1500" dirty="0">
              <a:solidFill>
                <a:srgbClr val="333333"/>
              </a:solidFill>
            </a:endParaRPr>
          </a:p>
          <a:p>
            <a:pPr marL="0" lvl="0" indent="0" algn="l" rtl="0">
              <a:spcBef>
                <a:spcPts val="0"/>
              </a:spcBef>
              <a:spcAft>
                <a:spcPts val="1200"/>
              </a:spcAft>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5"/>
          <p:cNvSpPr txBox="1">
            <a:spLocks noGrp="1"/>
          </p:cNvSpPr>
          <p:nvPr>
            <p:ph type="title"/>
          </p:nvPr>
        </p:nvSpPr>
        <p:spPr/>
        <p:txBody>
          <a:bodyPr/>
          <a:lstStyle/>
          <a:p>
            <a:pPr lvl="0"/>
            <a:r>
              <a:rPr lang="en-US"/>
              <a:t>Disclaimer</a:t>
            </a:r>
          </a:p>
        </p:txBody>
      </p:sp>
      <p:sp>
        <p:nvSpPr>
          <p:cNvPr id="145" name="Google Shape;145;p25"/>
          <p:cNvSpPr txBox="1">
            <a:spLocks noGrp="1"/>
          </p:cNvSpPr>
          <p:nvPr>
            <p:ph idx="1"/>
          </p:nvPr>
        </p:nvSpPr>
        <p:spPr>
          <a:xfrm>
            <a:off x="836676" y="1858518"/>
            <a:ext cx="7626096" cy="2969514"/>
          </a:xfrm>
        </p:spPr>
        <p:txBody>
          <a:bodyPr>
            <a:normAutofit lnSpcReduction="10000"/>
          </a:bodyPr>
          <a:lstStyle/>
          <a:p>
            <a:pPr marL="0" lvl="0" indent="0">
              <a:buNone/>
            </a:pPr>
            <a:r>
              <a:rPr lang="en-US" sz="1100" dirty="0"/>
              <a:t>This curriculum is not designed to be a step-by-step guide. It is intended to provide resources at a variety of levels, which can be used to support teachers and students of various skill levels. There are four main types of content: Adobe </a:t>
            </a:r>
            <a:r>
              <a:rPr lang="en-US" sz="1100" dirty="0" err="1"/>
              <a:t>HelpX</a:t>
            </a:r>
            <a:r>
              <a:rPr lang="en-US" sz="1100" dirty="0"/>
              <a:t> resources, specific skills worksheets with supporting videos, guided practice activities with flipped videos, and independent project guides.</a:t>
            </a:r>
          </a:p>
          <a:p>
            <a:pPr marL="0" lvl="0" indent="0">
              <a:buNone/>
            </a:pPr>
            <a:endParaRPr lang="en-US" sz="1100" dirty="0"/>
          </a:p>
          <a:p>
            <a:pPr marL="0" lvl="0" indent="0">
              <a:buNone/>
            </a:pPr>
            <a:r>
              <a:rPr lang="en-US" sz="1100" dirty="0"/>
              <a:t>This guide, by itself, is not a direct path to certification. It is recommended that teachers use this guide in conjunction with </a:t>
            </a:r>
            <a:r>
              <a:rPr lang="en-US" sz="1100" dirty="0" err="1"/>
              <a:t>Certiport</a:t>
            </a:r>
            <a:r>
              <a:rPr lang="en-US" sz="1100" dirty="0"/>
              <a:t> provided resources such as GMETRIX practice tests and other possible certification study guides. Skills addressed in this guide align to the Adobe Certified Professional objective domains.  </a:t>
            </a:r>
          </a:p>
          <a:p>
            <a:pPr marL="0" lvl="0" indent="0">
              <a:buNone/>
            </a:pPr>
            <a:endParaRPr lang="en-US" sz="1100" dirty="0"/>
          </a:p>
          <a:p>
            <a:pPr marL="0" lvl="0" indent="0">
              <a:buNone/>
            </a:pPr>
            <a:r>
              <a:rPr lang="en-US" sz="1100" dirty="0"/>
              <a:t>Contributions of many individuals and from many written resources have collectively made this curriculum guide possible. The major authors: however, do not claim or guarantee that its contents will eliminate acts of malpractice or negligence. The responsibility to adhere to safety standards and best professional practices is the duty of the practitioners, teachers, students, and/or others who apply the contents of this document. This guide was developed with federal Career and Technical Education for the 21st Century Act (Perkins V) funds.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6"/>
          <p:cNvSpPr txBox="1">
            <a:spLocks noGrp="1"/>
          </p:cNvSpPr>
          <p:nvPr>
            <p:ph type="title"/>
          </p:nvPr>
        </p:nvSpPr>
        <p:spPr/>
        <p:txBody>
          <a:bodyPr/>
          <a:lstStyle/>
          <a:p>
            <a:pPr lvl="0"/>
            <a:r>
              <a:rPr lang="en-US"/>
              <a:t>Canvas</a:t>
            </a:r>
          </a:p>
        </p:txBody>
      </p:sp>
      <p:sp>
        <p:nvSpPr>
          <p:cNvPr id="151" name="Google Shape;151;p26"/>
          <p:cNvSpPr txBox="1">
            <a:spLocks noGrp="1"/>
          </p:cNvSpPr>
          <p:nvPr>
            <p:ph idx="1"/>
          </p:nvPr>
        </p:nvSpPr>
        <p:spPr/>
        <p:txBody>
          <a:bodyPr>
            <a:normAutofit fontScale="70000" lnSpcReduction="20000"/>
          </a:bodyPr>
          <a:lstStyle/>
          <a:p>
            <a:pPr lvl="0"/>
            <a:r>
              <a:rPr lang="en-US"/>
              <a:t>Canvas shell is located in Canvas Commons</a:t>
            </a:r>
          </a:p>
          <a:p>
            <a:pPr lvl="0"/>
            <a:r>
              <a:rPr lang="en-US"/>
              <a:t>The Canvas shell is broken down by standard and indicator on the modules page.</a:t>
            </a:r>
          </a:p>
          <a:p>
            <a:pPr lvl="0"/>
            <a:r>
              <a:rPr lang="en-US"/>
              <a:t>Every PPT, note taking guide, worksheet, and project is broken down individually in each module.</a:t>
            </a:r>
          </a:p>
          <a:p>
            <a:pPr lvl="0"/>
            <a:r>
              <a:rPr lang="en-US"/>
              <a:t>All of the individual files are located in the files page.</a:t>
            </a:r>
          </a:p>
          <a:p>
            <a:pPr lvl="0"/>
            <a:r>
              <a:rPr lang="en-US"/>
              <a:t>All projects are inserted into the module as a file. You have the ability to create assignments using those files to your liking.</a:t>
            </a:r>
          </a:p>
          <a:p>
            <a:pPr lvl="0"/>
            <a:r>
              <a:rPr lang="en-US"/>
              <a:t>Projects can me modified to your liking.</a:t>
            </a:r>
          </a:p>
          <a:p>
            <a:pPr lvl="0"/>
            <a:r>
              <a:rPr lang="en-US"/>
              <a:t>Some files will link out to external sites (Scales Adobe Website) but most are all stored internally in the Canvas shell.</a:t>
            </a:r>
          </a:p>
          <a:p>
            <a:pPr lvl="0"/>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7"/>
          <p:cNvSpPr txBox="1">
            <a:spLocks noGrp="1"/>
          </p:cNvSpPr>
          <p:nvPr>
            <p:ph type="title"/>
          </p:nvPr>
        </p:nvSpPr>
        <p:spPr/>
        <p:txBody>
          <a:bodyPr>
            <a:normAutofit fontScale="90000"/>
          </a:bodyPr>
          <a:lstStyle/>
          <a:p>
            <a:pPr lvl="0"/>
            <a:r>
              <a:rPr lang="en-US"/>
              <a:t>Resources</a:t>
            </a:r>
          </a:p>
        </p:txBody>
      </p:sp>
      <p:sp>
        <p:nvSpPr>
          <p:cNvPr id="157" name="Google Shape;157;p27"/>
          <p:cNvSpPr txBox="1">
            <a:spLocks noGrp="1"/>
          </p:cNvSpPr>
          <p:nvPr>
            <p:ph type="body" idx="1"/>
          </p:nvPr>
        </p:nvSpPr>
        <p:spPr/>
        <p:txBody>
          <a:bodyPr/>
          <a:lstStyle/>
          <a:p>
            <a:pPr lvl="0"/>
            <a:r>
              <a:rPr lang="en-US">
                <a:hlinkClick r:id="rId3">
                  <a:extLst>
                    <a:ext uri="{A12FA001-AC4F-418D-AE19-62706E023703}">
                      <ahyp:hlinkClr xmlns:ahyp="http://schemas.microsoft.com/office/drawing/2018/hyperlinkcolor" val="tx"/>
                    </a:ext>
                  </a:extLst>
                </a:hlinkClick>
              </a:rPr>
              <a:t>Adobe Education Exchange</a:t>
            </a:r>
            <a:endParaRPr lang="en-US"/>
          </a:p>
          <a:p>
            <a:pPr lvl="0"/>
            <a:r>
              <a:rPr lang="en-US">
                <a:hlinkClick r:id="rId4">
                  <a:extLst>
                    <a:ext uri="{A12FA001-AC4F-418D-AE19-62706E023703}">
                      <ahyp:hlinkClr xmlns:ahyp="http://schemas.microsoft.com/office/drawing/2018/hyperlinkcolor" val="tx"/>
                    </a:ext>
                  </a:extLst>
                </a:hlinkClick>
              </a:rPr>
              <a:t>Adobe Certified Professional Pearson Sponsored Products</a:t>
            </a:r>
            <a:endParaRPr lang="en-US"/>
          </a:p>
          <a:p>
            <a:pPr lvl="0"/>
            <a:r>
              <a:rPr lang="en-US">
                <a:hlinkClick r:id="rId5">
                  <a:extLst>
                    <a:ext uri="{A12FA001-AC4F-418D-AE19-62706E023703}">
                      <ahyp:hlinkClr xmlns:ahyp="http://schemas.microsoft.com/office/drawing/2018/hyperlinkcolor" val="tx"/>
                    </a:ext>
                  </a:extLst>
                </a:hlinkClick>
              </a:rPr>
              <a:t>GMetrix Skills Management System</a:t>
            </a:r>
            <a:endParaRPr lang="en-US"/>
          </a:p>
          <a:p>
            <a:pPr lvl="0"/>
            <a:r>
              <a:rPr lang="en-US">
                <a:hlinkClick r:id="rId6">
                  <a:extLst>
                    <a:ext uri="{A12FA001-AC4F-418D-AE19-62706E023703}">
                      <ahyp:hlinkClr xmlns:ahyp="http://schemas.microsoft.com/office/drawing/2018/hyperlinkcolor" val="tx"/>
                    </a:ext>
                  </a:extLst>
                </a:hlinkClick>
              </a:rPr>
              <a:t>WHS Digital Media Website</a:t>
            </a:r>
            <a:r>
              <a:rPr lang="en-US"/>
              <a:t> (created by Emily Scales)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8"/>
          <p:cNvSpPr txBox="1">
            <a:spLocks noGrp="1"/>
          </p:cNvSpPr>
          <p:nvPr>
            <p:ph type="title"/>
          </p:nvPr>
        </p:nvSpPr>
        <p:spPr>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Questions and Answers</a:t>
            </a:r>
            <a:endParaRPr/>
          </a:p>
        </p:txBody>
      </p:sp>
      <p:sp>
        <p:nvSpPr>
          <p:cNvPr id="2" name="Text Placeholder 1">
            <a:extLst>
              <a:ext uri="{FF2B5EF4-FFF2-40B4-BE49-F238E27FC236}">
                <a16:creationId xmlns:a16="http://schemas.microsoft.com/office/drawing/2014/main" id="{71618089-966E-3FDB-2FE3-97F605C1F812}"/>
              </a:ext>
            </a:extLst>
          </p:cNvPr>
          <p:cNvSpPr>
            <a:spLocks noGrp="1"/>
          </p:cNvSpPr>
          <p:nvPr>
            <p:ph type="body" idx="1"/>
          </p:nvPr>
        </p:nvSpPr>
        <p:spPr/>
        <p:txBody>
          <a:bodyPr/>
          <a:lstStyle/>
          <a:p>
            <a:r>
              <a:rPr lang="en-US" dirty="0"/>
              <a:t>AVD 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9"/>
          <p:cNvSpPr txBox="1">
            <a:spLocks noGrp="1"/>
          </p:cNvSpPr>
          <p:nvPr>
            <p:ph type="title"/>
          </p:nvPr>
        </p:nvSpPr>
        <p:spPr/>
        <p:txBody>
          <a:bodyPr>
            <a:normAutofit fontScale="90000"/>
          </a:bodyPr>
          <a:lstStyle/>
          <a:p>
            <a:pPr lvl="0"/>
            <a:r>
              <a:rPr lang="en-US"/>
              <a:t>Other Sessions</a:t>
            </a:r>
          </a:p>
        </p:txBody>
      </p:sp>
      <p:sp>
        <p:nvSpPr>
          <p:cNvPr id="168" name="Google Shape;168;p29"/>
          <p:cNvSpPr txBox="1">
            <a:spLocks noGrp="1"/>
          </p:cNvSpPr>
          <p:nvPr>
            <p:ph type="body" idx="1"/>
          </p:nvPr>
        </p:nvSpPr>
        <p:spPr/>
        <p:txBody>
          <a:bodyPr/>
          <a:lstStyle/>
          <a:p>
            <a:pPr lvl="0"/>
            <a:r>
              <a:rPr lang="en-US" dirty="0"/>
              <a:t>Overview of Adobe Visual Design 2: Wednesday, July 20th at 9:30 am to 11:00 am</a:t>
            </a:r>
          </a:p>
          <a:p>
            <a:pPr lvl="0"/>
            <a:r>
              <a:rPr lang="en-US" dirty="0"/>
              <a:t>Intro to InDesign: Wednesday, July 20th at 1:30pm to 3:00pm</a:t>
            </a:r>
          </a:p>
          <a:p>
            <a:pPr lvl="0"/>
            <a:r>
              <a:rPr lang="en-US" dirty="0"/>
              <a:t>Intro to Photoshop: Thursday, July 21st at 8am to 9:30am</a:t>
            </a:r>
          </a:p>
          <a:p>
            <a:pPr lvl="0"/>
            <a:r>
              <a:rPr lang="en-US" dirty="0"/>
              <a:t>Intro to Illustrator: Thursday, July 21st at 8am to 9:30am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Curriculum Team</a:t>
            </a:r>
            <a:endParaRPr/>
          </a:p>
        </p:txBody>
      </p:sp>
      <p:sp>
        <p:nvSpPr>
          <p:cNvPr id="2" name="Text Placeholder 1">
            <a:extLst>
              <a:ext uri="{FF2B5EF4-FFF2-40B4-BE49-F238E27FC236}">
                <a16:creationId xmlns:a16="http://schemas.microsoft.com/office/drawing/2014/main" id="{0C0C844B-404E-1532-CC89-7126B9538CCC}"/>
              </a:ext>
            </a:extLst>
          </p:cNvPr>
          <p:cNvSpPr>
            <a:spLocks noGrp="1"/>
          </p:cNvSpPr>
          <p:nvPr>
            <p:ph type="body" idx="1"/>
          </p:nvPr>
        </p:nvSpPr>
        <p:spPr>
          <a:xfrm>
            <a:off x="432054" y="1483222"/>
            <a:ext cx="2468880" cy="574180"/>
          </a:xfrm>
        </p:spPr>
        <p:txBody>
          <a:bodyPr>
            <a:normAutofit/>
          </a:bodyPr>
          <a:lstStyle/>
          <a:p>
            <a:r>
              <a:rPr lang="en-US" dirty="0"/>
              <a:t>Dennis Perks</a:t>
            </a:r>
          </a:p>
        </p:txBody>
      </p:sp>
      <p:sp>
        <p:nvSpPr>
          <p:cNvPr id="3" name="Content Placeholder 2">
            <a:extLst>
              <a:ext uri="{FF2B5EF4-FFF2-40B4-BE49-F238E27FC236}">
                <a16:creationId xmlns:a16="http://schemas.microsoft.com/office/drawing/2014/main" id="{54B97ACD-FEF1-24C5-430C-4E95A2FB270B}"/>
              </a:ext>
            </a:extLst>
          </p:cNvPr>
          <p:cNvSpPr>
            <a:spLocks noGrp="1"/>
          </p:cNvSpPr>
          <p:nvPr>
            <p:ph sz="half" idx="2"/>
          </p:nvPr>
        </p:nvSpPr>
        <p:spPr>
          <a:xfrm>
            <a:off x="432054" y="2057401"/>
            <a:ext cx="2468880" cy="2974074"/>
          </a:xfrm>
        </p:spPr>
        <p:txBody>
          <a:bodyPr>
            <a:normAutofit lnSpcReduction="10000"/>
          </a:bodyPr>
          <a:lstStyle/>
          <a:p>
            <a:pPr marL="0" lvl="0" indent="0">
              <a:spcBef>
                <a:spcPts val="0"/>
              </a:spcBef>
              <a:buNone/>
            </a:pPr>
            <a:r>
              <a:rPr lang="en-US" dirty="0"/>
              <a:t>Adobe Teacher</a:t>
            </a:r>
          </a:p>
          <a:p>
            <a:pPr marL="0" lvl="0" indent="0">
              <a:spcBef>
                <a:spcPts val="0"/>
              </a:spcBef>
              <a:buNone/>
            </a:pPr>
            <a:r>
              <a:rPr lang="en-US" dirty="0"/>
              <a:t>Apex Friendship High School</a:t>
            </a:r>
          </a:p>
          <a:p>
            <a:pPr marL="0" lvl="0" indent="0">
              <a:spcBef>
                <a:spcPts val="0"/>
              </a:spcBef>
              <a:buNone/>
            </a:pPr>
            <a:r>
              <a:rPr lang="en-US" dirty="0"/>
              <a:t>Apex, NC</a:t>
            </a:r>
          </a:p>
          <a:p>
            <a:pPr marL="0" lvl="0" indent="0">
              <a:spcBef>
                <a:spcPts val="0"/>
              </a:spcBef>
              <a:buNone/>
            </a:pPr>
            <a:endParaRPr lang="en-US" dirty="0"/>
          </a:p>
          <a:p>
            <a:pPr marL="0" lvl="0" indent="0">
              <a:spcBef>
                <a:spcPts val="0"/>
              </a:spcBef>
              <a:buNone/>
            </a:pPr>
            <a:r>
              <a:rPr lang="en-US" dirty="0"/>
              <a:t>National Board Certified with 22 years of experience in the classroom and at NCDPI and a Masters Degree.</a:t>
            </a:r>
          </a:p>
          <a:p>
            <a:pPr marL="0" lvl="0" indent="0">
              <a:spcBef>
                <a:spcPts val="0"/>
              </a:spcBef>
              <a:buNone/>
            </a:pPr>
            <a:endParaRPr lang="en-US" dirty="0"/>
          </a:p>
          <a:p>
            <a:pPr marL="0" lvl="0" indent="0">
              <a:spcBef>
                <a:spcPts val="0"/>
              </a:spcBef>
              <a:buClr>
                <a:schemeClr val="dk1"/>
              </a:buClr>
              <a:buSzPts val="1100"/>
              <a:buNone/>
            </a:pPr>
            <a:r>
              <a:rPr lang="en-US" dirty="0">
                <a:solidFill>
                  <a:schemeClr val="dk1"/>
                </a:solidFill>
              </a:rPr>
              <a:t>Teaching next year:</a:t>
            </a:r>
          </a:p>
          <a:p>
            <a:pPr marL="0" lvl="0" indent="0">
              <a:spcBef>
                <a:spcPts val="0"/>
              </a:spcBef>
              <a:buClr>
                <a:schemeClr val="dk1"/>
              </a:buClr>
              <a:buSzPts val="1100"/>
              <a:buNone/>
            </a:pPr>
            <a:r>
              <a:rPr lang="en-US" dirty="0">
                <a:solidFill>
                  <a:schemeClr val="dk1"/>
                </a:solidFill>
              </a:rPr>
              <a:t>Adobe Visual Design 1 H</a:t>
            </a:r>
          </a:p>
          <a:p>
            <a:pPr marL="0" lvl="0" indent="0">
              <a:spcBef>
                <a:spcPts val="0"/>
              </a:spcBef>
              <a:buClr>
                <a:schemeClr val="dk1"/>
              </a:buClr>
              <a:buSzPts val="1100"/>
              <a:buNone/>
            </a:pPr>
            <a:r>
              <a:rPr lang="en-US" dirty="0">
                <a:solidFill>
                  <a:schemeClr val="dk1"/>
                </a:solidFill>
              </a:rPr>
              <a:t>Adobe Visual Design 2 H</a:t>
            </a:r>
          </a:p>
          <a:p>
            <a:pPr marL="0" lvl="0" indent="0">
              <a:spcBef>
                <a:spcPts val="0"/>
              </a:spcBef>
              <a:buClr>
                <a:schemeClr val="dk1"/>
              </a:buClr>
              <a:buSzPts val="1100"/>
              <a:buNone/>
            </a:pPr>
            <a:r>
              <a:rPr lang="en-US" dirty="0">
                <a:solidFill>
                  <a:schemeClr val="dk1"/>
                </a:solidFill>
              </a:rPr>
              <a:t>Adobe Video Design</a:t>
            </a:r>
            <a:endParaRPr lang="en-US" dirty="0"/>
          </a:p>
          <a:p>
            <a:endParaRPr lang="en-US" dirty="0"/>
          </a:p>
        </p:txBody>
      </p:sp>
      <p:sp>
        <p:nvSpPr>
          <p:cNvPr id="4" name="Text Placeholder 3">
            <a:extLst>
              <a:ext uri="{FF2B5EF4-FFF2-40B4-BE49-F238E27FC236}">
                <a16:creationId xmlns:a16="http://schemas.microsoft.com/office/drawing/2014/main" id="{712CBA4D-480E-02EE-FA82-38EF95101017}"/>
              </a:ext>
            </a:extLst>
          </p:cNvPr>
          <p:cNvSpPr>
            <a:spLocks noGrp="1"/>
          </p:cNvSpPr>
          <p:nvPr>
            <p:ph type="body" sz="quarter" idx="3"/>
          </p:nvPr>
        </p:nvSpPr>
        <p:spPr>
          <a:xfrm>
            <a:off x="3380994" y="1512740"/>
            <a:ext cx="2468880" cy="574180"/>
          </a:xfrm>
        </p:spPr>
        <p:txBody>
          <a:bodyPr/>
          <a:lstStyle/>
          <a:p>
            <a:r>
              <a:rPr lang="en-US" dirty="0"/>
              <a:t>Michael </a:t>
            </a:r>
            <a:r>
              <a:rPr lang="en-US" dirty="0" err="1"/>
              <a:t>Poller</a:t>
            </a:r>
            <a:endParaRPr lang="en-US" dirty="0"/>
          </a:p>
        </p:txBody>
      </p:sp>
      <p:sp>
        <p:nvSpPr>
          <p:cNvPr id="5" name="Content Placeholder 4">
            <a:extLst>
              <a:ext uri="{FF2B5EF4-FFF2-40B4-BE49-F238E27FC236}">
                <a16:creationId xmlns:a16="http://schemas.microsoft.com/office/drawing/2014/main" id="{4F80CEE3-C62E-187D-3849-A4FADAAA6AD7}"/>
              </a:ext>
            </a:extLst>
          </p:cNvPr>
          <p:cNvSpPr>
            <a:spLocks noGrp="1"/>
          </p:cNvSpPr>
          <p:nvPr>
            <p:ph sz="quarter" idx="4"/>
          </p:nvPr>
        </p:nvSpPr>
        <p:spPr>
          <a:xfrm>
            <a:off x="3380994" y="2086920"/>
            <a:ext cx="2468880" cy="2832580"/>
          </a:xfrm>
        </p:spPr>
        <p:txBody>
          <a:bodyPr>
            <a:normAutofit lnSpcReduction="10000"/>
          </a:bodyPr>
          <a:lstStyle/>
          <a:p>
            <a:pPr marL="0" lvl="0" indent="0">
              <a:spcBef>
                <a:spcPts val="0"/>
              </a:spcBef>
              <a:buNone/>
            </a:pPr>
            <a:r>
              <a:rPr lang="en-US" dirty="0"/>
              <a:t>Adobe Teacher</a:t>
            </a:r>
          </a:p>
          <a:p>
            <a:pPr marL="0" lvl="0" indent="0">
              <a:spcBef>
                <a:spcPts val="0"/>
              </a:spcBef>
              <a:buNone/>
            </a:pPr>
            <a:r>
              <a:rPr lang="en-US" dirty="0"/>
              <a:t>Davie High School</a:t>
            </a:r>
          </a:p>
          <a:p>
            <a:pPr marL="0" lvl="0" indent="0">
              <a:spcBef>
                <a:spcPts val="0"/>
              </a:spcBef>
              <a:buNone/>
            </a:pPr>
            <a:r>
              <a:rPr lang="en-US" dirty="0"/>
              <a:t>Winston-Salem, NC</a:t>
            </a:r>
          </a:p>
          <a:p>
            <a:pPr marL="0" lvl="0" indent="0">
              <a:spcBef>
                <a:spcPts val="0"/>
              </a:spcBef>
              <a:buNone/>
            </a:pPr>
            <a:endParaRPr lang="en-US" dirty="0"/>
          </a:p>
          <a:p>
            <a:pPr marL="0" lvl="0" indent="0">
              <a:spcBef>
                <a:spcPts val="0"/>
              </a:spcBef>
              <a:buClr>
                <a:schemeClr val="dk1"/>
              </a:buClr>
              <a:buSzPts val="1100"/>
              <a:buNone/>
            </a:pPr>
            <a:r>
              <a:rPr lang="en-US" dirty="0">
                <a:solidFill>
                  <a:schemeClr val="dk1"/>
                </a:solidFill>
              </a:rPr>
              <a:t>8 years experience. Adobe Subject Matter Expert for </a:t>
            </a:r>
            <a:r>
              <a:rPr lang="en-US" dirty="0" err="1">
                <a:solidFill>
                  <a:schemeClr val="dk1"/>
                </a:solidFill>
              </a:rPr>
              <a:t>Certiport</a:t>
            </a:r>
            <a:r>
              <a:rPr lang="en-US" dirty="0">
                <a:solidFill>
                  <a:schemeClr val="dk1"/>
                </a:solidFill>
              </a:rPr>
              <a:t>.</a:t>
            </a:r>
          </a:p>
          <a:p>
            <a:pPr marL="0" lvl="0" indent="0">
              <a:spcBef>
                <a:spcPts val="0"/>
              </a:spcBef>
              <a:buClr>
                <a:schemeClr val="dk1"/>
              </a:buClr>
              <a:buSzPts val="1100"/>
              <a:buNone/>
            </a:pPr>
            <a:endParaRPr lang="en-US" dirty="0">
              <a:solidFill>
                <a:schemeClr val="dk1"/>
              </a:solidFill>
            </a:endParaRPr>
          </a:p>
          <a:p>
            <a:pPr marL="0" lvl="0" indent="0">
              <a:spcBef>
                <a:spcPts val="0"/>
              </a:spcBef>
              <a:buClr>
                <a:schemeClr val="dk1"/>
              </a:buClr>
              <a:buSzPts val="1100"/>
              <a:buNone/>
            </a:pPr>
            <a:endParaRPr lang="en-US" dirty="0">
              <a:solidFill>
                <a:schemeClr val="dk1"/>
              </a:solidFill>
            </a:endParaRPr>
          </a:p>
          <a:p>
            <a:pPr marL="0" lvl="0" indent="0">
              <a:spcBef>
                <a:spcPts val="0"/>
              </a:spcBef>
              <a:buClr>
                <a:schemeClr val="dk1"/>
              </a:buClr>
              <a:buSzPts val="1100"/>
              <a:buNone/>
            </a:pPr>
            <a:r>
              <a:rPr lang="en-US" dirty="0">
                <a:solidFill>
                  <a:schemeClr val="dk1"/>
                </a:solidFill>
              </a:rPr>
              <a:t>Teaching next year:</a:t>
            </a:r>
          </a:p>
          <a:p>
            <a:pPr marL="0" lvl="0" indent="0">
              <a:spcBef>
                <a:spcPts val="0"/>
              </a:spcBef>
              <a:buClr>
                <a:schemeClr val="dk1"/>
              </a:buClr>
              <a:buSzPts val="1100"/>
              <a:buNone/>
            </a:pPr>
            <a:r>
              <a:rPr lang="en-US" dirty="0">
                <a:solidFill>
                  <a:schemeClr val="dk1"/>
                </a:solidFill>
              </a:rPr>
              <a:t>Adobe Visual Design 1 H</a:t>
            </a:r>
          </a:p>
          <a:p>
            <a:pPr marL="0" lvl="0" indent="0">
              <a:spcBef>
                <a:spcPts val="0"/>
              </a:spcBef>
              <a:buClr>
                <a:schemeClr val="dk1"/>
              </a:buClr>
              <a:buSzPts val="1100"/>
              <a:buNone/>
            </a:pPr>
            <a:r>
              <a:rPr lang="en-US" dirty="0">
                <a:solidFill>
                  <a:schemeClr val="dk1"/>
                </a:solidFill>
              </a:rPr>
              <a:t>Adobe Visual Design 2H</a:t>
            </a:r>
          </a:p>
          <a:p>
            <a:pPr marL="0" lvl="0" indent="0">
              <a:spcBef>
                <a:spcPts val="0"/>
              </a:spcBef>
              <a:buClr>
                <a:schemeClr val="dk1"/>
              </a:buClr>
              <a:buSzPts val="1100"/>
              <a:buNone/>
            </a:pPr>
            <a:r>
              <a:rPr lang="en-US" dirty="0">
                <a:solidFill>
                  <a:schemeClr val="dk1"/>
                </a:solidFill>
              </a:rPr>
              <a:t>Adobe Video Design H</a:t>
            </a:r>
          </a:p>
          <a:p>
            <a:pPr marL="0" lvl="0" indent="0">
              <a:spcBef>
                <a:spcPts val="0"/>
              </a:spcBef>
              <a:buNone/>
            </a:pPr>
            <a:endParaRPr lang="en-US" dirty="0"/>
          </a:p>
          <a:p>
            <a:pPr marL="0" lvl="0" indent="0">
              <a:spcBef>
                <a:spcPts val="0"/>
              </a:spcBef>
              <a:buNone/>
            </a:pPr>
            <a:endParaRPr lang="en-US" dirty="0"/>
          </a:p>
          <a:p>
            <a:pPr marL="0" lvl="0" indent="0">
              <a:spcBef>
                <a:spcPts val="0"/>
              </a:spcBef>
              <a:buNone/>
            </a:pPr>
            <a:endParaRPr lang="en-US" dirty="0"/>
          </a:p>
          <a:p>
            <a:endParaRPr lang="en-US" dirty="0"/>
          </a:p>
        </p:txBody>
      </p:sp>
      <p:sp>
        <p:nvSpPr>
          <p:cNvPr id="6" name="Text Placeholder 5">
            <a:extLst>
              <a:ext uri="{FF2B5EF4-FFF2-40B4-BE49-F238E27FC236}">
                <a16:creationId xmlns:a16="http://schemas.microsoft.com/office/drawing/2014/main" id="{6DA7EE05-1145-6834-74CB-CDF8F7EB1F71}"/>
              </a:ext>
            </a:extLst>
          </p:cNvPr>
          <p:cNvSpPr>
            <a:spLocks noGrp="1"/>
          </p:cNvSpPr>
          <p:nvPr>
            <p:ph type="body" sz="quarter" idx="13"/>
          </p:nvPr>
        </p:nvSpPr>
        <p:spPr>
          <a:xfrm>
            <a:off x="6329934" y="1581912"/>
            <a:ext cx="2468880" cy="475489"/>
          </a:xfrm>
        </p:spPr>
        <p:txBody>
          <a:bodyPr/>
          <a:lstStyle/>
          <a:p>
            <a:r>
              <a:rPr lang="en-US" dirty="0"/>
              <a:t>Emily Scales</a:t>
            </a:r>
          </a:p>
        </p:txBody>
      </p:sp>
      <p:sp>
        <p:nvSpPr>
          <p:cNvPr id="7" name="Content Placeholder 6">
            <a:extLst>
              <a:ext uri="{FF2B5EF4-FFF2-40B4-BE49-F238E27FC236}">
                <a16:creationId xmlns:a16="http://schemas.microsoft.com/office/drawing/2014/main" id="{0CC96D91-7A29-8D3C-BC21-2CF82B7EB07A}"/>
              </a:ext>
            </a:extLst>
          </p:cNvPr>
          <p:cNvSpPr>
            <a:spLocks noGrp="1"/>
          </p:cNvSpPr>
          <p:nvPr>
            <p:ph sz="quarter" idx="14"/>
          </p:nvPr>
        </p:nvSpPr>
        <p:spPr>
          <a:xfrm>
            <a:off x="6329934" y="2086920"/>
            <a:ext cx="2468880" cy="2832159"/>
          </a:xfrm>
        </p:spPr>
        <p:txBody>
          <a:bodyPr>
            <a:normAutofit lnSpcReduction="10000"/>
          </a:bodyPr>
          <a:lstStyle/>
          <a:p>
            <a:pPr marL="0" lvl="0" indent="0">
              <a:spcBef>
                <a:spcPts val="0"/>
              </a:spcBef>
              <a:buNone/>
            </a:pPr>
            <a:r>
              <a:rPr lang="en-US" dirty="0"/>
              <a:t>Adobe Teacher</a:t>
            </a:r>
          </a:p>
          <a:p>
            <a:pPr marL="0" lvl="0" indent="0">
              <a:spcBef>
                <a:spcPts val="0"/>
              </a:spcBef>
              <a:buNone/>
            </a:pPr>
            <a:r>
              <a:rPr lang="en-US" i="1" dirty="0"/>
              <a:t>Wakefield High School</a:t>
            </a:r>
          </a:p>
          <a:p>
            <a:pPr marL="0" lvl="0" indent="0">
              <a:spcBef>
                <a:spcPts val="0"/>
              </a:spcBef>
              <a:buNone/>
            </a:pPr>
            <a:r>
              <a:rPr lang="en-US" i="1" dirty="0"/>
              <a:t>Raleigh, NC</a:t>
            </a:r>
          </a:p>
          <a:p>
            <a:pPr marL="0" lvl="0" indent="0">
              <a:spcBef>
                <a:spcPts val="0"/>
              </a:spcBef>
              <a:buNone/>
            </a:pPr>
            <a:endParaRPr lang="en-US" dirty="0"/>
          </a:p>
          <a:p>
            <a:pPr marL="0" lvl="0" indent="0">
              <a:spcBef>
                <a:spcPts val="0"/>
              </a:spcBef>
              <a:buNone/>
            </a:pPr>
            <a:r>
              <a:rPr lang="en-US" dirty="0"/>
              <a:t>National Board Certified with 15 years of experience. </a:t>
            </a:r>
          </a:p>
          <a:p>
            <a:pPr marL="0" lvl="0" indent="0">
              <a:spcBef>
                <a:spcPts val="0"/>
              </a:spcBef>
              <a:buNone/>
            </a:pPr>
            <a:endParaRPr lang="en-US" dirty="0"/>
          </a:p>
          <a:p>
            <a:pPr marL="0" lvl="0" indent="0">
              <a:spcBef>
                <a:spcPts val="0"/>
              </a:spcBef>
              <a:buNone/>
            </a:pPr>
            <a:r>
              <a:rPr lang="en-US" dirty="0"/>
              <a:t>Teaching next year:</a:t>
            </a:r>
          </a:p>
          <a:p>
            <a:pPr marL="0" lvl="0" indent="0">
              <a:spcBef>
                <a:spcPts val="0"/>
              </a:spcBef>
              <a:buNone/>
            </a:pPr>
            <a:r>
              <a:rPr lang="en-US" dirty="0"/>
              <a:t>Adobe Visual Design 1 H</a:t>
            </a:r>
          </a:p>
          <a:p>
            <a:pPr marL="0" lvl="0" indent="0">
              <a:spcBef>
                <a:spcPts val="0"/>
              </a:spcBef>
              <a:buNone/>
            </a:pPr>
            <a:r>
              <a:rPr lang="en-US" dirty="0">
                <a:solidFill>
                  <a:schemeClr val="dk1"/>
                </a:solidFill>
              </a:rPr>
              <a:t>Adobe Visual Design 2 H</a:t>
            </a:r>
            <a:endParaRPr lang="en-US" dirty="0"/>
          </a:p>
          <a:p>
            <a:pPr marL="0" lvl="0" indent="0">
              <a:spcBef>
                <a:spcPts val="0"/>
              </a:spcBef>
              <a:buNone/>
            </a:pPr>
            <a:r>
              <a:rPr lang="en-US" dirty="0"/>
              <a:t>Adobe Video </a:t>
            </a:r>
            <a:r>
              <a:rPr lang="en-US" dirty="0">
                <a:solidFill>
                  <a:schemeClr val="dk1"/>
                </a:solidFill>
              </a:rPr>
              <a:t>Design</a:t>
            </a:r>
            <a:endParaRPr lang="en-US" dirty="0"/>
          </a:p>
          <a:p>
            <a:pPr marL="0" lvl="0" indent="0">
              <a:spcBef>
                <a:spcPts val="0"/>
              </a:spcBef>
              <a:buNone/>
            </a:pPr>
            <a:r>
              <a:rPr lang="en-US" dirty="0"/>
              <a:t>Adobe Digital </a:t>
            </a:r>
            <a:r>
              <a:rPr lang="en-US" dirty="0">
                <a:solidFill>
                  <a:schemeClr val="dk1"/>
                </a:solidFill>
              </a:rPr>
              <a:t>Design</a:t>
            </a:r>
            <a:endParaRPr lang="en-US" dirty="0"/>
          </a:p>
          <a:p>
            <a:pPr marL="0" lvl="0" indent="0">
              <a:spcBef>
                <a:spcPts val="0"/>
              </a:spcBef>
              <a:buNone/>
            </a:pPr>
            <a:r>
              <a:rPr lang="en-US" dirty="0"/>
              <a:t>Advanced Studies</a:t>
            </a:r>
          </a:p>
          <a:p>
            <a:endParaRPr lang="en-US" dirty="0"/>
          </a:p>
        </p:txBody>
      </p:sp>
      <p:grpSp>
        <p:nvGrpSpPr>
          <p:cNvPr id="8" name="Group 7">
            <a:extLst>
              <a:ext uri="{FF2B5EF4-FFF2-40B4-BE49-F238E27FC236}">
                <a16:creationId xmlns:a16="http://schemas.microsoft.com/office/drawing/2014/main" id="{5108C294-58A2-6ADC-70F4-145E6ADE02AE}"/>
              </a:ext>
            </a:extLst>
          </p:cNvPr>
          <p:cNvGrpSpPr/>
          <p:nvPr/>
        </p:nvGrpSpPr>
        <p:grpSpPr>
          <a:xfrm>
            <a:off x="5219731" y="469086"/>
            <a:ext cx="3286475" cy="504376"/>
            <a:chOff x="5689025" y="224000"/>
            <a:chExt cx="3286475" cy="504376"/>
          </a:xfrm>
        </p:grpSpPr>
        <p:pic>
          <p:nvPicPr>
            <p:cNvPr id="64" name="Google Shape;64;p14"/>
            <p:cNvPicPr preferRelativeResize="0"/>
            <p:nvPr/>
          </p:nvPicPr>
          <p:blipFill>
            <a:blip r:embed="rId3">
              <a:alphaModFix/>
            </a:blip>
            <a:stretch>
              <a:fillRect/>
            </a:stretch>
          </p:blipFill>
          <p:spPr>
            <a:xfrm>
              <a:off x="5689025" y="224000"/>
              <a:ext cx="504362" cy="504376"/>
            </a:xfrm>
            <a:prstGeom prst="rect">
              <a:avLst/>
            </a:prstGeom>
            <a:noFill/>
            <a:ln>
              <a:noFill/>
            </a:ln>
          </p:spPr>
        </p:pic>
        <p:pic>
          <p:nvPicPr>
            <p:cNvPr id="65" name="Google Shape;65;p14"/>
            <p:cNvPicPr preferRelativeResize="0"/>
            <p:nvPr/>
          </p:nvPicPr>
          <p:blipFill>
            <a:blip r:embed="rId4">
              <a:alphaModFix/>
            </a:blip>
            <a:stretch>
              <a:fillRect/>
            </a:stretch>
          </p:blipFill>
          <p:spPr>
            <a:xfrm>
              <a:off x="7365198" y="224421"/>
              <a:ext cx="503521" cy="503519"/>
            </a:xfrm>
            <a:prstGeom prst="rect">
              <a:avLst/>
            </a:prstGeom>
            <a:noFill/>
            <a:ln>
              <a:noFill/>
            </a:ln>
          </p:spPr>
        </p:pic>
        <p:pic>
          <p:nvPicPr>
            <p:cNvPr id="66" name="Google Shape;66;p14"/>
            <p:cNvPicPr preferRelativeResize="0"/>
            <p:nvPr/>
          </p:nvPicPr>
          <p:blipFill>
            <a:blip r:embed="rId5">
              <a:alphaModFix/>
            </a:blip>
            <a:stretch>
              <a:fillRect/>
            </a:stretch>
          </p:blipFill>
          <p:spPr>
            <a:xfrm>
              <a:off x="6257575" y="224000"/>
              <a:ext cx="504361" cy="504358"/>
            </a:xfrm>
            <a:prstGeom prst="rect">
              <a:avLst/>
            </a:prstGeom>
            <a:noFill/>
            <a:ln>
              <a:noFill/>
            </a:ln>
          </p:spPr>
        </p:pic>
        <p:pic>
          <p:nvPicPr>
            <p:cNvPr id="67" name="Google Shape;67;p14"/>
            <p:cNvPicPr preferRelativeResize="0"/>
            <p:nvPr/>
          </p:nvPicPr>
          <p:blipFill>
            <a:blip r:embed="rId6">
              <a:alphaModFix/>
            </a:blip>
            <a:stretch>
              <a:fillRect/>
            </a:stretch>
          </p:blipFill>
          <p:spPr>
            <a:xfrm>
              <a:off x="6826119" y="224000"/>
              <a:ext cx="504362" cy="504361"/>
            </a:xfrm>
            <a:prstGeom prst="rect">
              <a:avLst/>
            </a:prstGeom>
            <a:noFill/>
            <a:ln>
              <a:noFill/>
            </a:ln>
          </p:spPr>
        </p:pic>
        <p:pic>
          <p:nvPicPr>
            <p:cNvPr id="68" name="Google Shape;68;p14"/>
            <p:cNvPicPr preferRelativeResize="0"/>
            <p:nvPr/>
          </p:nvPicPr>
          <p:blipFill>
            <a:blip r:embed="rId7">
              <a:alphaModFix/>
            </a:blip>
            <a:stretch>
              <a:fillRect/>
            </a:stretch>
          </p:blipFill>
          <p:spPr>
            <a:xfrm>
              <a:off x="7918173" y="224000"/>
              <a:ext cx="504360" cy="504360"/>
            </a:xfrm>
            <a:prstGeom prst="rect">
              <a:avLst/>
            </a:prstGeom>
            <a:noFill/>
            <a:ln>
              <a:noFill/>
            </a:ln>
          </p:spPr>
        </p:pic>
        <p:pic>
          <p:nvPicPr>
            <p:cNvPr id="69" name="Google Shape;69;p14"/>
            <p:cNvPicPr preferRelativeResize="0"/>
            <p:nvPr/>
          </p:nvPicPr>
          <p:blipFill>
            <a:blip r:embed="rId8">
              <a:alphaModFix/>
            </a:blip>
            <a:stretch>
              <a:fillRect/>
            </a:stretch>
          </p:blipFill>
          <p:spPr>
            <a:xfrm>
              <a:off x="8471979" y="224000"/>
              <a:ext cx="503521" cy="504356"/>
            </a:xfrm>
            <a:prstGeom prst="rect">
              <a:avLst/>
            </a:prstGeom>
            <a:noFill/>
            <a:ln>
              <a:noFill/>
            </a:ln>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p:txBody>
          <a:bodyPr/>
          <a:lstStyle/>
          <a:p>
            <a:pPr lvl="0"/>
            <a:r>
              <a:rPr lang="en-US" dirty="0"/>
              <a:t>AVD 1 Focus</a:t>
            </a:r>
          </a:p>
        </p:txBody>
      </p:sp>
      <p:sp>
        <p:nvSpPr>
          <p:cNvPr id="75" name="Google Shape;75;p15"/>
          <p:cNvSpPr txBox="1">
            <a:spLocks noGrp="1"/>
          </p:cNvSpPr>
          <p:nvPr>
            <p:ph idx="1"/>
          </p:nvPr>
        </p:nvSpPr>
        <p:spPr/>
        <p:txBody>
          <a:bodyPr/>
          <a:lstStyle/>
          <a:p>
            <a:pPr lvl="0"/>
            <a:r>
              <a:rPr lang="en-US"/>
              <a:t>Adobe Visual Design 1 is considered a introduction course to graphic design with a focus on Adobe Photoshop and Illustrator. This course goal is to prepare students to pass the Certiport Adobe Certified Professional Certification Exams.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p:txBody>
          <a:bodyPr/>
          <a:lstStyle/>
          <a:p>
            <a:pPr lvl="0"/>
            <a:r>
              <a:rPr lang="en-US"/>
              <a:t>Softwares:</a:t>
            </a:r>
          </a:p>
        </p:txBody>
      </p:sp>
      <p:sp>
        <p:nvSpPr>
          <p:cNvPr id="81" name="Google Shape;81;p16"/>
          <p:cNvSpPr txBox="1">
            <a:spLocks noGrp="1"/>
          </p:cNvSpPr>
          <p:nvPr>
            <p:ph type="body" idx="1"/>
          </p:nvPr>
        </p:nvSpPr>
        <p:spPr/>
        <p:txBody>
          <a:bodyPr/>
          <a:lstStyle/>
          <a:p>
            <a:pPr lvl="0"/>
            <a:r>
              <a:rPr lang="en-US" dirty="0"/>
              <a:t>Adobe Photoshop</a:t>
            </a:r>
          </a:p>
        </p:txBody>
      </p:sp>
      <p:sp>
        <p:nvSpPr>
          <p:cNvPr id="2" name="Content Placeholder 1">
            <a:extLst>
              <a:ext uri="{FF2B5EF4-FFF2-40B4-BE49-F238E27FC236}">
                <a16:creationId xmlns:a16="http://schemas.microsoft.com/office/drawing/2014/main" id="{62A24C52-87A0-0AD2-014E-D790F418252A}"/>
              </a:ext>
            </a:extLst>
          </p:cNvPr>
          <p:cNvSpPr>
            <a:spLocks noGrp="1"/>
          </p:cNvSpPr>
          <p:nvPr>
            <p:ph sz="half" idx="2"/>
          </p:nvPr>
        </p:nvSpPr>
        <p:spPr/>
        <p:txBody>
          <a:bodyPr/>
          <a:lstStyle/>
          <a:p>
            <a:pPr lvl="0"/>
            <a:r>
              <a:rPr lang="en-US" dirty="0"/>
              <a:t>Best for Raster/Bitmap Graphic Images</a:t>
            </a:r>
          </a:p>
          <a:p>
            <a:pPr lvl="0"/>
            <a:r>
              <a:rPr lang="en-US" dirty="0"/>
              <a:t>Resolution Dependent</a:t>
            </a:r>
          </a:p>
          <a:p>
            <a:endParaRPr lang="en-US" dirty="0"/>
          </a:p>
        </p:txBody>
      </p:sp>
      <p:sp>
        <p:nvSpPr>
          <p:cNvPr id="82" name="Google Shape;82;p16"/>
          <p:cNvSpPr txBox="1">
            <a:spLocks noGrp="1"/>
          </p:cNvSpPr>
          <p:nvPr>
            <p:ph type="body" sz="quarter" idx="3"/>
          </p:nvPr>
        </p:nvSpPr>
        <p:spPr/>
        <p:txBody>
          <a:bodyPr/>
          <a:lstStyle/>
          <a:p>
            <a:pPr lvl="0"/>
            <a:r>
              <a:rPr lang="en-US" dirty="0"/>
              <a:t>Adobe Illustrator:</a:t>
            </a:r>
          </a:p>
        </p:txBody>
      </p:sp>
      <p:sp>
        <p:nvSpPr>
          <p:cNvPr id="3" name="Content Placeholder 2">
            <a:extLst>
              <a:ext uri="{FF2B5EF4-FFF2-40B4-BE49-F238E27FC236}">
                <a16:creationId xmlns:a16="http://schemas.microsoft.com/office/drawing/2014/main" id="{C34EF1C5-4C4D-0554-B0D8-8897836933A5}"/>
              </a:ext>
            </a:extLst>
          </p:cNvPr>
          <p:cNvSpPr>
            <a:spLocks noGrp="1"/>
          </p:cNvSpPr>
          <p:nvPr>
            <p:ph sz="quarter" idx="4"/>
          </p:nvPr>
        </p:nvSpPr>
        <p:spPr/>
        <p:txBody>
          <a:bodyPr/>
          <a:lstStyle/>
          <a:p>
            <a:pPr lvl="0"/>
            <a:r>
              <a:rPr lang="en-US" dirty="0"/>
              <a:t>Best for Vector Images</a:t>
            </a:r>
          </a:p>
          <a:p>
            <a:pPr lvl="0"/>
            <a:r>
              <a:rPr lang="en-US" dirty="0"/>
              <a:t>Great for scalable images</a:t>
            </a:r>
          </a:p>
          <a:p>
            <a:endParaRPr lang="en-US" dirty="0"/>
          </a:p>
        </p:txBody>
      </p:sp>
      <p:pic>
        <p:nvPicPr>
          <p:cNvPr id="83" name="Google Shape;83;p16"/>
          <p:cNvPicPr preferRelativeResize="0"/>
          <p:nvPr/>
        </p:nvPicPr>
        <p:blipFill>
          <a:blip r:embed="rId3">
            <a:alphaModFix/>
          </a:blip>
          <a:stretch>
            <a:fillRect/>
          </a:stretch>
        </p:blipFill>
        <p:spPr>
          <a:xfrm>
            <a:off x="7038962" y="2992375"/>
            <a:ext cx="1616913" cy="1576499"/>
          </a:xfrm>
          <a:prstGeom prst="rect">
            <a:avLst/>
          </a:prstGeom>
          <a:noFill/>
          <a:ln>
            <a:noFill/>
          </a:ln>
        </p:spPr>
      </p:pic>
      <p:pic>
        <p:nvPicPr>
          <p:cNvPr id="84" name="Google Shape;84;p16"/>
          <p:cNvPicPr preferRelativeResize="0"/>
          <p:nvPr/>
        </p:nvPicPr>
        <p:blipFill>
          <a:blip r:embed="rId4">
            <a:alphaModFix/>
          </a:blip>
          <a:stretch>
            <a:fillRect/>
          </a:stretch>
        </p:blipFill>
        <p:spPr>
          <a:xfrm>
            <a:off x="3058975" y="2992377"/>
            <a:ext cx="1616913" cy="157649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7"/>
          <p:cNvSpPr txBox="1">
            <a:spLocks noGrp="1"/>
          </p:cNvSpPr>
          <p:nvPr>
            <p:ph type="title"/>
          </p:nvPr>
        </p:nvSpPr>
        <p:spPr/>
        <p:txBody>
          <a:bodyPr/>
          <a:lstStyle/>
          <a:p>
            <a:pPr lvl="0"/>
            <a:r>
              <a:rPr lang="en-US"/>
              <a:t>Blueprint and Standards</a:t>
            </a:r>
          </a:p>
        </p:txBody>
      </p:sp>
      <p:sp>
        <p:nvSpPr>
          <p:cNvPr id="4" name="Content Placeholder 3">
            <a:extLst>
              <a:ext uri="{FF2B5EF4-FFF2-40B4-BE49-F238E27FC236}">
                <a16:creationId xmlns:a16="http://schemas.microsoft.com/office/drawing/2014/main" id="{00C098ED-BDD5-C2F2-3B1F-E96247CA7D7B}"/>
              </a:ext>
            </a:extLst>
          </p:cNvPr>
          <p:cNvSpPr>
            <a:spLocks noGrp="1"/>
          </p:cNvSpPr>
          <p:nvPr>
            <p:ph idx="1"/>
          </p:nvPr>
        </p:nvSpPr>
        <p:spPr/>
        <p:txBody>
          <a:bodyPr/>
          <a:lstStyle/>
          <a:p>
            <a:endParaRPr lang="en-US"/>
          </a:p>
        </p:txBody>
      </p:sp>
      <p:pic>
        <p:nvPicPr>
          <p:cNvPr id="91" name="Google Shape;91;p17"/>
          <p:cNvPicPr preferRelativeResize="0"/>
          <p:nvPr/>
        </p:nvPicPr>
        <p:blipFill>
          <a:blip r:embed="rId3">
            <a:alphaModFix/>
          </a:blip>
          <a:stretch>
            <a:fillRect/>
          </a:stretch>
        </p:blipFill>
        <p:spPr>
          <a:xfrm>
            <a:off x="311700" y="1522691"/>
            <a:ext cx="8520599" cy="310645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p:txBody>
          <a:bodyPr/>
          <a:lstStyle/>
          <a:p>
            <a:pPr lvl="0"/>
            <a:r>
              <a:rPr lang="en-US"/>
              <a:t>Blueprint and Standards</a:t>
            </a:r>
          </a:p>
        </p:txBody>
      </p:sp>
      <p:sp>
        <p:nvSpPr>
          <p:cNvPr id="4" name="Content Placeholder 3">
            <a:extLst>
              <a:ext uri="{FF2B5EF4-FFF2-40B4-BE49-F238E27FC236}">
                <a16:creationId xmlns:a16="http://schemas.microsoft.com/office/drawing/2014/main" id="{A738582F-19F6-CBA1-FB46-B3B8C114CC4E}"/>
              </a:ext>
            </a:extLst>
          </p:cNvPr>
          <p:cNvSpPr>
            <a:spLocks noGrp="1"/>
          </p:cNvSpPr>
          <p:nvPr>
            <p:ph idx="1"/>
          </p:nvPr>
        </p:nvSpPr>
        <p:spPr/>
        <p:txBody>
          <a:bodyPr/>
          <a:lstStyle/>
          <a:p>
            <a:endParaRPr lang="en-US"/>
          </a:p>
        </p:txBody>
      </p:sp>
      <p:pic>
        <p:nvPicPr>
          <p:cNvPr id="98" name="Google Shape;98;p18"/>
          <p:cNvPicPr preferRelativeResize="0"/>
          <p:nvPr/>
        </p:nvPicPr>
        <p:blipFill>
          <a:blip r:embed="rId3">
            <a:alphaModFix/>
          </a:blip>
          <a:stretch>
            <a:fillRect/>
          </a:stretch>
        </p:blipFill>
        <p:spPr>
          <a:xfrm>
            <a:off x="311700" y="1833346"/>
            <a:ext cx="8520599" cy="279580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Blueprint and Standards</a:t>
            </a:r>
            <a:endParaRPr/>
          </a:p>
        </p:txBody>
      </p:sp>
      <p:sp>
        <p:nvSpPr>
          <p:cNvPr id="2" name="Content Placeholder 1">
            <a:extLst>
              <a:ext uri="{FF2B5EF4-FFF2-40B4-BE49-F238E27FC236}">
                <a16:creationId xmlns:a16="http://schemas.microsoft.com/office/drawing/2014/main" id="{F65074C6-EC7C-AD77-25F1-D14C7B20CE2F}"/>
              </a:ext>
            </a:extLst>
          </p:cNvPr>
          <p:cNvSpPr>
            <a:spLocks noGrp="1"/>
          </p:cNvSpPr>
          <p:nvPr>
            <p:ph idx="1"/>
          </p:nvPr>
        </p:nvSpPr>
        <p:spPr/>
        <p:txBody>
          <a:bodyPr/>
          <a:lstStyle/>
          <a:p>
            <a:endParaRPr lang="en-US"/>
          </a:p>
        </p:txBody>
      </p:sp>
      <p:pic>
        <p:nvPicPr>
          <p:cNvPr id="105" name="Google Shape;105;p19"/>
          <p:cNvPicPr preferRelativeResize="0"/>
          <p:nvPr/>
        </p:nvPicPr>
        <p:blipFill>
          <a:blip r:embed="rId3">
            <a:alphaModFix/>
          </a:blip>
          <a:stretch>
            <a:fillRect/>
          </a:stretch>
        </p:blipFill>
        <p:spPr>
          <a:xfrm>
            <a:off x="311700" y="1858518"/>
            <a:ext cx="8520599" cy="247407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0"/>
          <p:cNvSpPr txBox="1">
            <a:spLocks noGrp="1"/>
          </p:cNvSpPr>
          <p:nvPr>
            <p:ph type="title"/>
          </p:nvPr>
        </p:nvSpPr>
        <p:spPr/>
        <p:txBody>
          <a:bodyPr/>
          <a:lstStyle/>
          <a:p>
            <a:pPr lvl="0"/>
            <a:r>
              <a:rPr lang="en-US"/>
              <a:t>Blueprint and Standards</a:t>
            </a:r>
          </a:p>
        </p:txBody>
      </p:sp>
      <p:sp>
        <p:nvSpPr>
          <p:cNvPr id="4" name="Content Placeholder 3">
            <a:extLst>
              <a:ext uri="{FF2B5EF4-FFF2-40B4-BE49-F238E27FC236}">
                <a16:creationId xmlns:a16="http://schemas.microsoft.com/office/drawing/2014/main" id="{E9F50A2E-2D0D-C062-CA1A-2D4E04C6B9E5}"/>
              </a:ext>
            </a:extLst>
          </p:cNvPr>
          <p:cNvSpPr>
            <a:spLocks noGrp="1"/>
          </p:cNvSpPr>
          <p:nvPr>
            <p:ph idx="1"/>
          </p:nvPr>
        </p:nvSpPr>
        <p:spPr/>
        <p:txBody>
          <a:bodyPr/>
          <a:lstStyle/>
          <a:p>
            <a:endParaRPr lang="en-US"/>
          </a:p>
        </p:txBody>
      </p:sp>
      <p:pic>
        <p:nvPicPr>
          <p:cNvPr id="112" name="Google Shape;112;p20"/>
          <p:cNvPicPr preferRelativeResize="0"/>
          <p:nvPr/>
        </p:nvPicPr>
        <p:blipFill>
          <a:blip r:embed="rId3">
            <a:alphaModFix/>
          </a:blip>
          <a:stretch>
            <a:fillRect/>
          </a:stretch>
        </p:blipFill>
        <p:spPr>
          <a:xfrm>
            <a:off x="311700" y="1801559"/>
            <a:ext cx="8520599" cy="14422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txBox="1">
            <a:spLocks noGrp="1"/>
          </p:cNvSpPr>
          <p:nvPr>
            <p:ph type="title"/>
          </p:nvPr>
        </p:nvSpPr>
        <p:spPr/>
        <p:txBody>
          <a:bodyPr/>
          <a:lstStyle/>
          <a:p>
            <a:pPr lvl="0"/>
            <a:r>
              <a:rPr lang="en-US"/>
              <a:t>What is Provided in the Curriculum Guide?</a:t>
            </a:r>
          </a:p>
        </p:txBody>
      </p:sp>
      <p:sp>
        <p:nvSpPr>
          <p:cNvPr id="118" name="Google Shape;118;p21"/>
          <p:cNvSpPr txBox="1">
            <a:spLocks noGrp="1"/>
          </p:cNvSpPr>
          <p:nvPr>
            <p:ph idx="1"/>
          </p:nvPr>
        </p:nvSpPr>
        <p:spPr>
          <a:xfrm>
            <a:off x="836676" y="1660635"/>
            <a:ext cx="7626096" cy="3230342"/>
          </a:xfrm>
        </p:spPr>
        <p:txBody>
          <a:bodyPr>
            <a:normAutofit fontScale="62500" lnSpcReduction="20000"/>
          </a:bodyPr>
          <a:lstStyle/>
          <a:p>
            <a:pPr marL="0" lvl="0" indent="0">
              <a:lnSpc>
                <a:spcPct val="120000"/>
              </a:lnSpc>
              <a:buNone/>
            </a:pPr>
            <a:r>
              <a:rPr lang="en-US" sz="2900" dirty="0"/>
              <a:t>The updated curriculum guide provides enough activities and information to take up at least an entire semester. It is up to you to decide what you want to use and work with. Below is a list of what is provided in the guide.</a:t>
            </a:r>
          </a:p>
          <a:p>
            <a:pPr lvl="0">
              <a:lnSpc>
                <a:spcPct val="120000"/>
              </a:lnSpc>
              <a:spcBef>
                <a:spcPts val="0"/>
              </a:spcBef>
            </a:pPr>
            <a:r>
              <a:rPr lang="en-US" dirty="0"/>
              <a:t>PowerPoints</a:t>
            </a:r>
          </a:p>
          <a:p>
            <a:pPr lvl="0">
              <a:lnSpc>
                <a:spcPct val="120000"/>
              </a:lnSpc>
              <a:spcBef>
                <a:spcPts val="0"/>
              </a:spcBef>
            </a:pPr>
            <a:r>
              <a:rPr lang="en-US" dirty="0"/>
              <a:t>Note Taking Guides</a:t>
            </a:r>
          </a:p>
          <a:p>
            <a:pPr lvl="0">
              <a:lnSpc>
                <a:spcPct val="120000"/>
              </a:lnSpc>
              <a:spcBef>
                <a:spcPts val="0"/>
              </a:spcBef>
            </a:pPr>
            <a:r>
              <a:rPr lang="en-US" dirty="0"/>
              <a:t>Vocabulary Glossaries</a:t>
            </a:r>
          </a:p>
          <a:p>
            <a:pPr lvl="0">
              <a:lnSpc>
                <a:spcPct val="120000"/>
              </a:lnSpc>
              <a:spcBef>
                <a:spcPts val="0"/>
              </a:spcBef>
            </a:pPr>
            <a:r>
              <a:rPr lang="en-US" dirty="0"/>
              <a:t>Vocabulary Based Worksheets</a:t>
            </a:r>
          </a:p>
          <a:p>
            <a:pPr lvl="0">
              <a:lnSpc>
                <a:spcPct val="120000"/>
              </a:lnSpc>
              <a:spcBef>
                <a:spcPts val="0"/>
              </a:spcBef>
            </a:pPr>
            <a:r>
              <a:rPr lang="en-US" dirty="0"/>
              <a:t>Software Based Worksheets</a:t>
            </a:r>
          </a:p>
          <a:p>
            <a:pPr lvl="0">
              <a:lnSpc>
                <a:spcPct val="120000"/>
              </a:lnSpc>
              <a:spcBef>
                <a:spcPts val="0"/>
              </a:spcBef>
            </a:pPr>
            <a:r>
              <a:rPr lang="en-US" dirty="0"/>
              <a:t>Step by Step Tutorials</a:t>
            </a:r>
          </a:p>
          <a:p>
            <a:pPr lvl="0">
              <a:lnSpc>
                <a:spcPct val="120000"/>
              </a:lnSpc>
              <a:spcBef>
                <a:spcPts val="0"/>
              </a:spcBef>
            </a:pPr>
            <a:r>
              <a:rPr lang="en-US" dirty="0"/>
              <a:t>Guided Practice Software Based Assignments</a:t>
            </a:r>
          </a:p>
          <a:p>
            <a:pPr lvl="0">
              <a:lnSpc>
                <a:spcPct val="120000"/>
              </a:lnSpc>
              <a:spcBef>
                <a:spcPts val="0"/>
              </a:spcBef>
            </a:pPr>
            <a:r>
              <a:rPr lang="en-US" dirty="0"/>
              <a:t>Independent Project Guides</a:t>
            </a:r>
          </a:p>
          <a:p>
            <a:pPr lvl="0">
              <a:lnSpc>
                <a:spcPct val="120000"/>
              </a:lnSpc>
              <a:spcBef>
                <a:spcPts val="0"/>
              </a:spcBef>
            </a:pPr>
            <a:r>
              <a:rPr lang="en-US" dirty="0"/>
              <a:t>Supplemental Resources</a:t>
            </a:r>
          </a:p>
        </p:txBody>
      </p:sp>
    </p:spTree>
  </p:cSld>
  <p:clrMapOvr>
    <a:masterClrMapping/>
  </p:clrMapOvr>
</p:sld>
</file>

<file path=ppt/theme/theme1.xml><?xml version="1.0" encoding="utf-8"?>
<a:theme xmlns:a="http://schemas.openxmlformats.org/drawingml/2006/main" name="Accent box">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 box" id="{7D962B33-6825-074A-906B-058A62C01EC6}" vid="{76138882-E944-F24F-9475-980144503D89}"/>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Accent box</Template>
  <TotalTime>38</TotalTime>
  <Words>1007</Words>
  <Application>Microsoft Macintosh PowerPoint</Application>
  <PresentationFormat>On-screen Show (16:9)</PresentationFormat>
  <Paragraphs>105</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Avenir Next LT Pro</vt:lpstr>
      <vt:lpstr>Calibri</vt:lpstr>
      <vt:lpstr>Poppins Medium</vt:lpstr>
      <vt:lpstr>Raleway</vt:lpstr>
      <vt:lpstr>Accent box</vt:lpstr>
      <vt:lpstr>Intro to Adobe Visual Design 1 (II41) Curriculum</vt:lpstr>
      <vt:lpstr>Curriculum Team</vt:lpstr>
      <vt:lpstr>AVD 1 Focus</vt:lpstr>
      <vt:lpstr>Softwares:</vt:lpstr>
      <vt:lpstr>Blueprint and Standards</vt:lpstr>
      <vt:lpstr>Blueprint and Standards</vt:lpstr>
      <vt:lpstr>Blueprint and Standards</vt:lpstr>
      <vt:lpstr>Blueprint and Standards</vt:lpstr>
      <vt:lpstr>What is Provided in the Curriculum Guide?</vt:lpstr>
      <vt:lpstr>Preparing for Certification</vt:lpstr>
      <vt:lpstr>Proof of Learning</vt:lpstr>
      <vt:lpstr>Curriculum</vt:lpstr>
      <vt:lpstr>Disclaimer</vt:lpstr>
      <vt:lpstr>Canvas</vt:lpstr>
      <vt:lpstr>Resources</vt:lpstr>
      <vt:lpstr>Questions and Answers</vt:lpstr>
      <vt:lpstr>Other Sessions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Adobe Visual Design 1 (II41) Curriculum</dc:title>
  <cp:lastModifiedBy>Emily Scales _ Staff - WakefieldHS</cp:lastModifiedBy>
  <cp:revision>2</cp:revision>
  <dcterms:modified xsi:type="dcterms:W3CDTF">2022-06-28T15:43:03Z</dcterms:modified>
</cp:coreProperties>
</file>